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5" r:id="rId5"/>
    <p:sldId id="286" r:id="rId6"/>
    <p:sldId id="287" r:id="rId7"/>
    <p:sldId id="296" r:id="rId8"/>
    <p:sldId id="297" r:id="rId9"/>
    <p:sldId id="298" r:id="rId10"/>
    <p:sldId id="288" r:id="rId11"/>
    <p:sldId id="293" r:id="rId12"/>
    <p:sldId id="289" r:id="rId13"/>
    <p:sldId id="292" r:id="rId14"/>
    <p:sldId id="290" r:id="rId15"/>
    <p:sldId id="291" r:id="rId16"/>
    <p:sldId id="294" r:id="rId17"/>
    <p:sldId id="29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BE5B1F-8548-4FA5-8ECE-FF697B8BDC8B}" type="doc">
      <dgm:prSet loTypeId="urn:microsoft.com/office/officeart/2017/3/layout/DropPinTimeline" loCatId="process" qsTypeId="urn:microsoft.com/office/officeart/2005/8/quickstyle/simple1" qsCatId="simple" csTypeId="urn:microsoft.com/office/officeart/2005/8/colors/colorful2" csCatId="colorful" phldr="1"/>
      <dgm:spPr/>
      <dgm:t>
        <a:bodyPr/>
        <a:lstStyle/>
        <a:p>
          <a:endParaRPr lang="en-US"/>
        </a:p>
      </dgm:t>
    </dgm:pt>
    <dgm:pt modelId="{BAE4A921-75C0-457E-B6C7-AF5D3F924778}">
      <dgm:prSet/>
      <dgm:spPr/>
      <dgm:t>
        <a:bodyPr/>
        <a:lstStyle/>
        <a:p>
          <a:pPr>
            <a:defRPr b="1"/>
          </a:pPr>
          <a:r>
            <a:rPr lang="en-US" dirty="0"/>
            <a:t>April last week-May 1</a:t>
          </a:r>
        </a:p>
      </dgm:t>
    </dgm:pt>
    <dgm:pt modelId="{5DE6B7FC-E69A-4189-BB0C-356B2586F16F}" type="parTrans" cxnId="{906961F9-228B-42F0-B93A-61A91FF72B16}">
      <dgm:prSet/>
      <dgm:spPr/>
      <dgm:t>
        <a:bodyPr/>
        <a:lstStyle/>
        <a:p>
          <a:endParaRPr lang="en-US"/>
        </a:p>
      </dgm:t>
    </dgm:pt>
    <dgm:pt modelId="{E4500CC0-E9F9-45F4-8DBB-F762BD69C7EF}" type="sibTrans" cxnId="{906961F9-228B-42F0-B93A-61A91FF72B16}">
      <dgm:prSet/>
      <dgm:spPr/>
      <dgm:t>
        <a:bodyPr/>
        <a:lstStyle/>
        <a:p>
          <a:endParaRPr lang="en-US"/>
        </a:p>
      </dgm:t>
    </dgm:pt>
    <dgm:pt modelId="{300F49C4-BE2A-4BB1-881A-D5DBC7667E1A}">
      <dgm:prSet/>
      <dgm:spPr/>
      <dgm:t>
        <a:bodyPr/>
        <a:lstStyle/>
        <a:p>
          <a:r>
            <a:rPr lang="en-US" dirty="0"/>
            <a:t>Frontend</a:t>
          </a:r>
          <a:r>
            <a:rPr lang="en-US" baseline="0" dirty="0"/>
            <a:t> and GUI designing. testing it at the same time.</a:t>
          </a:r>
          <a:endParaRPr lang="en-US" dirty="0"/>
        </a:p>
      </dgm:t>
    </dgm:pt>
    <dgm:pt modelId="{938A8F79-6539-4D75-80F8-D245BBF23EB2}" type="parTrans" cxnId="{E21D1965-4238-40BD-8C23-F39BDB8AF9FF}">
      <dgm:prSet/>
      <dgm:spPr/>
      <dgm:t>
        <a:bodyPr/>
        <a:lstStyle/>
        <a:p>
          <a:endParaRPr lang="en-US"/>
        </a:p>
      </dgm:t>
    </dgm:pt>
    <dgm:pt modelId="{E6F5A85C-A7FD-4313-BD20-CCE392CD9E1F}" type="sibTrans" cxnId="{E21D1965-4238-40BD-8C23-F39BDB8AF9FF}">
      <dgm:prSet/>
      <dgm:spPr/>
      <dgm:t>
        <a:bodyPr/>
        <a:lstStyle/>
        <a:p>
          <a:endParaRPr lang="en-US"/>
        </a:p>
      </dgm:t>
    </dgm:pt>
    <dgm:pt modelId="{393C84A3-4571-4040-9493-0BA1AF30DA26}">
      <dgm:prSet/>
      <dgm:spPr/>
      <dgm:t>
        <a:bodyPr/>
        <a:lstStyle/>
        <a:p>
          <a:pPr>
            <a:defRPr b="1"/>
          </a:pPr>
          <a:r>
            <a:rPr lang="en-US" dirty="0"/>
            <a:t>May 2- May 8</a:t>
          </a:r>
        </a:p>
      </dgm:t>
    </dgm:pt>
    <dgm:pt modelId="{3A4A9F0D-AEA3-4A1C-B17C-D8B078DF106A}" type="parTrans" cxnId="{B78F293F-BC11-49D3-BE1D-C504995D7961}">
      <dgm:prSet/>
      <dgm:spPr/>
      <dgm:t>
        <a:bodyPr/>
        <a:lstStyle/>
        <a:p>
          <a:endParaRPr lang="en-US"/>
        </a:p>
      </dgm:t>
    </dgm:pt>
    <dgm:pt modelId="{8C58886A-EDBF-4BFF-AE8D-8BBD9AD31068}" type="sibTrans" cxnId="{B78F293F-BC11-49D3-BE1D-C504995D7961}">
      <dgm:prSet/>
      <dgm:spPr/>
      <dgm:t>
        <a:bodyPr/>
        <a:lstStyle/>
        <a:p>
          <a:endParaRPr lang="en-US"/>
        </a:p>
      </dgm:t>
    </dgm:pt>
    <dgm:pt modelId="{09AB19DE-0A85-493B-8A0E-8AC56DC905F8}">
      <dgm:prSet/>
      <dgm:spPr/>
      <dgm:t>
        <a:bodyPr/>
        <a:lstStyle/>
        <a:p>
          <a:r>
            <a:rPr lang="en-US" dirty="0"/>
            <a:t>Frontend</a:t>
          </a:r>
          <a:r>
            <a:rPr lang="en-US" baseline="0" dirty="0"/>
            <a:t> connectivity with backend, ML algorithm implementation and security feature integration.</a:t>
          </a:r>
          <a:endParaRPr lang="en-US" dirty="0"/>
        </a:p>
      </dgm:t>
    </dgm:pt>
    <dgm:pt modelId="{4BB754D1-EDE1-4049-9435-D033F95709D0}" type="parTrans" cxnId="{7F0FCC7E-C51A-4B2D-B669-97CE74A0DED9}">
      <dgm:prSet/>
      <dgm:spPr/>
      <dgm:t>
        <a:bodyPr/>
        <a:lstStyle/>
        <a:p>
          <a:endParaRPr lang="en-US"/>
        </a:p>
      </dgm:t>
    </dgm:pt>
    <dgm:pt modelId="{8861651B-08AB-4BAF-AAF6-588C1FD8766A}" type="sibTrans" cxnId="{7F0FCC7E-C51A-4B2D-B669-97CE74A0DED9}">
      <dgm:prSet/>
      <dgm:spPr/>
      <dgm:t>
        <a:bodyPr/>
        <a:lstStyle/>
        <a:p>
          <a:endParaRPr lang="en-US"/>
        </a:p>
      </dgm:t>
    </dgm:pt>
    <dgm:pt modelId="{7FA9AB4A-92C1-41E8-8158-DD2B25D9113B}">
      <dgm:prSet/>
      <dgm:spPr/>
      <dgm:t>
        <a:bodyPr/>
        <a:lstStyle/>
        <a:p>
          <a:pPr>
            <a:defRPr b="1"/>
          </a:pPr>
          <a:r>
            <a:rPr lang="en-US" dirty="0"/>
            <a:t>May 10-May 20</a:t>
          </a:r>
        </a:p>
      </dgm:t>
    </dgm:pt>
    <dgm:pt modelId="{38E7AEFA-EB50-4771-857F-576467B37145}" type="parTrans" cxnId="{85EB9F4D-461E-4ACB-A92D-BEED8E572647}">
      <dgm:prSet/>
      <dgm:spPr/>
      <dgm:t>
        <a:bodyPr/>
        <a:lstStyle/>
        <a:p>
          <a:endParaRPr lang="en-US"/>
        </a:p>
      </dgm:t>
    </dgm:pt>
    <dgm:pt modelId="{FB571C8D-8BC9-46B5-9DCF-FEB771A5C820}" type="sibTrans" cxnId="{85EB9F4D-461E-4ACB-A92D-BEED8E572647}">
      <dgm:prSet/>
      <dgm:spPr/>
      <dgm:t>
        <a:bodyPr/>
        <a:lstStyle/>
        <a:p>
          <a:endParaRPr lang="en-US"/>
        </a:p>
      </dgm:t>
    </dgm:pt>
    <dgm:pt modelId="{91598E38-7461-470A-91AA-325A90C2A6DA}">
      <dgm:prSet/>
      <dgm:spPr/>
      <dgm:t>
        <a:bodyPr/>
        <a:lstStyle/>
        <a:p>
          <a:r>
            <a:rPr lang="en-US" dirty="0"/>
            <a:t>Testing</a:t>
          </a:r>
          <a:r>
            <a:rPr lang="en-US" baseline="0" dirty="0"/>
            <a:t> modules and generation of test report, working on terms and conditions of portal and company.</a:t>
          </a:r>
          <a:endParaRPr lang="en-US" dirty="0"/>
        </a:p>
      </dgm:t>
    </dgm:pt>
    <dgm:pt modelId="{8982EE4A-6F3A-428C-8E76-02A30B39C05F}" type="parTrans" cxnId="{3BA4B7B9-0A7C-4EFC-8F39-59CD69864C97}">
      <dgm:prSet/>
      <dgm:spPr/>
      <dgm:t>
        <a:bodyPr/>
        <a:lstStyle/>
        <a:p>
          <a:endParaRPr lang="en-US"/>
        </a:p>
      </dgm:t>
    </dgm:pt>
    <dgm:pt modelId="{AEBFFADC-990D-480E-B682-B841BE19126D}" type="sibTrans" cxnId="{3BA4B7B9-0A7C-4EFC-8F39-59CD69864C97}">
      <dgm:prSet/>
      <dgm:spPr/>
      <dgm:t>
        <a:bodyPr/>
        <a:lstStyle/>
        <a:p>
          <a:endParaRPr lang="en-US"/>
        </a:p>
      </dgm:t>
    </dgm:pt>
    <dgm:pt modelId="{1D5E3AE0-BD99-479B-81A3-134CA1305B52}" type="pres">
      <dgm:prSet presAssocID="{95BE5B1F-8548-4FA5-8ECE-FF697B8BDC8B}" presName="root" presStyleCnt="0">
        <dgm:presLayoutVars>
          <dgm:chMax/>
          <dgm:chPref/>
          <dgm:animLvl val="lvl"/>
        </dgm:presLayoutVars>
      </dgm:prSet>
      <dgm:spPr/>
    </dgm:pt>
    <dgm:pt modelId="{CC03F19A-A782-4E5A-9625-093D1EDAA0BB}" type="pres">
      <dgm:prSet presAssocID="{95BE5B1F-8548-4FA5-8ECE-FF697B8BDC8B}" presName="divider" presStyleLbl="fgAcc1" presStyleIdx="0" presStyleCnt="4"/>
      <dgm:spPr>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tailEnd type="triangle" w="lg" len="lg"/>
        </a:ln>
        <a:effectLst/>
      </dgm:spPr>
    </dgm:pt>
    <dgm:pt modelId="{DD1337DA-0D94-4BF8-B352-3B3EA06F55F0}" type="pres">
      <dgm:prSet presAssocID="{95BE5B1F-8548-4FA5-8ECE-FF697B8BDC8B}" presName="nodes" presStyleCnt="0">
        <dgm:presLayoutVars>
          <dgm:chMax/>
          <dgm:chPref/>
          <dgm:animLvl val="lvl"/>
        </dgm:presLayoutVars>
      </dgm:prSet>
      <dgm:spPr/>
    </dgm:pt>
    <dgm:pt modelId="{A9E88B97-095F-4CC2-9545-647A2621DF67}" type="pres">
      <dgm:prSet presAssocID="{BAE4A921-75C0-457E-B6C7-AF5D3F924778}" presName="composite" presStyleCnt="0"/>
      <dgm:spPr/>
    </dgm:pt>
    <dgm:pt modelId="{04A6607E-9A4B-4D4B-A6EE-031B85F657E6}" type="pres">
      <dgm:prSet presAssocID="{BAE4A921-75C0-457E-B6C7-AF5D3F924778}" presName="ConnectorPoint" presStyleLbl="lnNode1" presStyleIdx="0" presStyleCnt="3"/>
      <dgm:spPr>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dgm:spPr>
    </dgm:pt>
    <dgm:pt modelId="{E736635A-B8E7-410B-A900-C76106C6B0AF}" type="pres">
      <dgm:prSet presAssocID="{BAE4A921-75C0-457E-B6C7-AF5D3F924778}" presName="DropPinPlaceHolder" presStyleCnt="0"/>
      <dgm:spPr/>
    </dgm:pt>
    <dgm:pt modelId="{6F35A2C6-D52B-4D0D-A568-29C7D5CB9D78}" type="pres">
      <dgm:prSet presAssocID="{BAE4A921-75C0-457E-B6C7-AF5D3F924778}" presName="DropPin" presStyleLbl="alignNode1" presStyleIdx="0" presStyleCnt="3"/>
      <dgm:spPr/>
    </dgm:pt>
    <dgm:pt modelId="{EA20BABE-DBEE-4C24-BE16-E45AAEA3EDCA}" type="pres">
      <dgm:prSet presAssocID="{BAE4A921-75C0-457E-B6C7-AF5D3F924778}" presName="Ellipse" presStyleLbl="fgAcc1" presStyleIdx="1" presStyleCnt="4"/>
      <dgm:spPr>
        <a:solidFill>
          <a:schemeClr val="lt1">
            <a:alpha val="90000"/>
            <a:hueOff val="0"/>
            <a:satOff val="0"/>
            <a:lumOff val="0"/>
            <a:alphaOff val="0"/>
          </a:schemeClr>
        </a:solidFill>
        <a:ln w="15875" cap="flat" cmpd="sng" algn="ctr">
          <a:noFill/>
          <a:prstDash val="solid"/>
        </a:ln>
        <a:effectLst/>
      </dgm:spPr>
    </dgm:pt>
    <dgm:pt modelId="{3ED01646-9ED9-44BF-8F18-EE860C524998}" type="pres">
      <dgm:prSet presAssocID="{BAE4A921-75C0-457E-B6C7-AF5D3F924778}" presName="L2TextContainer" presStyleLbl="revTx" presStyleIdx="0" presStyleCnt="6">
        <dgm:presLayoutVars>
          <dgm:bulletEnabled val="1"/>
        </dgm:presLayoutVars>
      </dgm:prSet>
      <dgm:spPr/>
    </dgm:pt>
    <dgm:pt modelId="{9A7C4BC5-8408-4A9F-95F6-2C530BD76C90}" type="pres">
      <dgm:prSet presAssocID="{BAE4A921-75C0-457E-B6C7-AF5D3F924778}" presName="L1TextContainer" presStyleLbl="revTx" presStyleIdx="1" presStyleCnt="6">
        <dgm:presLayoutVars>
          <dgm:chMax val="1"/>
          <dgm:chPref val="1"/>
          <dgm:bulletEnabled val="1"/>
        </dgm:presLayoutVars>
      </dgm:prSet>
      <dgm:spPr/>
    </dgm:pt>
    <dgm:pt modelId="{7489FD9C-209C-450B-A153-25ECC5553CBF}" type="pres">
      <dgm:prSet presAssocID="{BAE4A921-75C0-457E-B6C7-AF5D3F924778}" presName="ConnectLine" presStyleLbl="sibTrans1D1" presStyleIdx="0" presStyleCnt="3"/>
      <dgm:spPr>
        <a:noFill/>
        <a:ln w="12700" cap="flat" cmpd="sng" algn="ctr">
          <a:solidFill>
            <a:schemeClr val="accent2">
              <a:hueOff val="0"/>
              <a:satOff val="0"/>
              <a:lumOff val="0"/>
              <a:alphaOff val="0"/>
            </a:schemeClr>
          </a:solidFill>
          <a:prstDash val="dash"/>
        </a:ln>
        <a:effectLst/>
      </dgm:spPr>
    </dgm:pt>
    <dgm:pt modelId="{71D0D053-F4EE-4C9C-8A5B-995A0C4963AD}" type="pres">
      <dgm:prSet presAssocID="{BAE4A921-75C0-457E-B6C7-AF5D3F924778}" presName="EmptyPlaceHolder" presStyleCnt="0"/>
      <dgm:spPr/>
    </dgm:pt>
    <dgm:pt modelId="{1214E832-189A-463D-AC30-630C019ABF74}" type="pres">
      <dgm:prSet presAssocID="{E4500CC0-E9F9-45F4-8DBB-F762BD69C7EF}" presName="spaceBetweenRectangles" presStyleCnt="0"/>
      <dgm:spPr/>
    </dgm:pt>
    <dgm:pt modelId="{C0D9AB06-9424-4F21-941D-B2FD6BC0B1F3}" type="pres">
      <dgm:prSet presAssocID="{393C84A3-4571-4040-9493-0BA1AF30DA26}" presName="composite" presStyleCnt="0"/>
      <dgm:spPr/>
    </dgm:pt>
    <dgm:pt modelId="{9E1F0F25-A574-46F8-B923-19F0E1C4BCD8}" type="pres">
      <dgm:prSet presAssocID="{393C84A3-4571-4040-9493-0BA1AF30DA26}" presName="ConnectorPoint" presStyleLbl="lnNode1" presStyleIdx="1" presStyleCnt="3"/>
      <dgm:spPr>
        <a:solidFill>
          <a:schemeClr val="accent2">
            <a:hueOff val="17677"/>
            <a:satOff val="-17244"/>
            <a:lumOff val="-883"/>
            <a:alphaOff val="0"/>
          </a:schemeClr>
        </a:solidFill>
        <a:ln w="6350" cap="flat" cmpd="sng" algn="ctr">
          <a:solidFill>
            <a:schemeClr val="lt1">
              <a:hueOff val="0"/>
              <a:satOff val="0"/>
              <a:lumOff val="0"/>
              <a:alphaOff val="0"/>
            </a:schemeClr>
          </a:solidFill>
          <a:prstDash val="solid"/>
        </a:ln>
        <a:effectLst/>
      </dgm:spPr>
    </dgm:pt>
    <dgm:pt modelId="{78703C32-8BBE-423C-8310-57DA8CF5661C}" type="pres">
      <dgm:prSet presAssocID="{393C84A3-4571-4040-9493-0BA1AF30DA26}" presName="DropPinPlaceHolder" presStyleCnt="0"/>
      <dgm:spPr/>
    </dgm:pt>
    <dgm:pt modelId="{028C7F30-E954-4858-8394-A254126D3936}" type="pres">
      <dgm:prSet presAssocID="{393C84A3-4571-4040-9493-0BA1AF30DA26}" presName="DropPin" presStyleLbl="alignNode1" presStyleIdx="1" presStyleCnt="3"/>
      <dgm:spPr/>
    </dgm:pt>
    <dgm:pt modelId="{2711D058-BAA7-47D4-A383-AC85BDB9C49A}" type="pres">
      <dgm:prSet presAssocID="{393C84A3-4571-4040-9493-0BA1AF30DA26}" presName="Ellipse" presStyleLbl="fgAcc1" presStyleIdx="2" presStyleCnt="4"/>
      <dgm:spPr>
        <a:solidFill>
          <a:schemeClr val="lt1">
            <a:alpha val="90000"/>
            <a:hueOff val="0"/>
            <a:satOff val="0"/>
            <a:lumOff val="0"/>
            <a:alphaOff val="0"/>
          </a:schemeClr>
        </a:solidFill>
        <a:ln w="15875" cap="flat" cmpd="sng" algn="ctr">
          <a:noFill/>
          <a:prstDash val="solid"/>
        </a:ln>
        <a:effectLst/>
      </dgm:spPr>
    </dgm:pt>
    <dgm:pt modelId="{3A41E69A-F56A-4583-B89C-B41BD4D77851}" type="pres">
      <dgm:prSet presAssocID="{393C84A3-4571-4040-9493-0BA1AF30DA26}" presName="L2TextContainer" presStyleLbl="revTx" presStyleIdx="2" presStyleCnt="6">
        <dgm:presLayoutVars>
          <dgm:bulletEnabled val="1"/>
        </dgm:presLayoutVars>
      </dgm:prSet>
      <dgm:spPr/>
    </dgm:pt>
    <dgm:pt modelId="{D47FC92B-725F-4F7A-A74D-33B323102A1B}" type="pres">
      <dgm:prSet presAssocID="{393C84A3-4571-4040-9493-0BA1AF30DA26}" presName="L1TextContainer" presStyleLbl="revTx" presStyleIdx="3" presStyleCnt="6">
        <dgm:presLayoutVars>
          <dgm:chMax val="1"/>
          <dgm:chPref val="1"/>
          <dgm:bulletEnabled val="1"/>
        </dgm:presLayoutVars>
      </dgm:prSet>
      <dgm:spPr/>
    </dgm:pt>
    <dgm:pt modelId="{1E2ADF36-0ED9-4D0B-9DA8-76AB8AD57A13}" type="pres">
      <dgm:prSet presAssocID="{393C84A3-4571-4040-9493-0BA1AF30DA26}" presName="ConnectLine" presStyleLbl="sibTrans1D1" presStyleIdx="1" presStyleCnt="3"/>
      <dgm:spPr>
        <a:noFill/>
        <a:ln w="12700" cap="flat" cmpd="sng" algn="ctr">
          <a:solidFill>
            <a:schemeClr val="accent2">
              <a:hueOff val="17677"/>
              <a:satOff val="-17244"/>
              <a:lumOff val="-883"/>
              <a:alphaOff val="0"/>
            </a:schemeClr>
          </a:solidFill>
          <a:prstDash val="dash"/>
        </a:ln>
        <a:effectLst/>
      </dgm:spPr>
    </dgm:pt>
    <dgm:pt modelId="{B2EBC471-2C26-45FE-A994-06E152CC747D}" type="pres">
      <dgm:prSet presAssocID="{393C84A3-4571-4040-9493-0BA1AF30DA26}" presName="EmptyPlaceHolder" presStyleCnt="0"/>
      <dgm:spPr/>
    </dgm:pt>
    <dgm:pt modelId="{37249E8C-1550-4EB6-930E-D5E0E2376661}" type="pres">
      <dgm:prSet presAssocID="{8C58886A-EDBF-4BFF-AE8D-8BBD9AD31068}" presName="spaceBetweenRectangles" presStyleCnt="0"/>
      <dgm:spPr/>
    </dgm:pt>
    <dgm:pt modelId="{9D5F1A08-E877-4B58-96C8-2FD292B3B116}" type="pres">
      <dgm:prSet presAssocID="{7FA9AB4A-92C1-41E8-8158-DD2B25D9113B}" presName="composite" presStyleCnt="0"/>
      <dgm:spPr/>
    </dgm:pt>
    <dgm:pt modelId="{5351E25D-2D36-4E5D-928D-E3CB91C6F58C}" type="pres">
      <dgm:prSet presAssocID="{7FA9AB4A-92C1-41E8-8158-DD2B25D9113B}" presName="ConnectorPoint" presStyleLbl="lnNode1" presStyleIdx="2" presStyleCnt="3"/>
      <dgm:spPr>
        <a:solidFill>
          <a:schemeClr val="accent2">
            <a:hueOff val="35353"/>
            <a:satOff val="-34487"/>
            <a:lumOff val="-1766"/>
            <a:alphaOff val="0"/>
          </a:schemeClr>
        </a:solidFill>
        <a:ln w="6350" cap="flat" cmpd="sng" algn="ctr">
          <a:solidFill>
            <a:schemeClr val="lt1">
              <a:hueOff val="0"/>
              <a:satOff val="0"/>
              <a:lumOff val="0"/>
              <a:alphaOff val="0"/>
            </a:schemeClr>
          </a:solidFill>
          <a:prstDash val="solid"/>
        </a:ln>
        <a:effectLst/>
      </dgm:spPr>
    </dgm:pt>
    <dgm:pt modelId="{73EE79CC-B076-4852-B0FB-12271328E0F1}" type="pres">
      <dgm:prSet presAssocID="{7FA9AB4A-92C1-41E8-8158-DD2B25D9113B}" presName="DropPinPlaceHolder" presStyleCnt="0"/>
      <dgm:spPr/>
    </dgm:pt>
    <dgm:pt modelId="{36FB9A81-4B76-4345-B78F-BFC8502F0C48}" type="pres">
      <dgm:prSet presAssocID="{7FA9AB4A-92C1-41E8-8158-DD2B25D9113B}" presName="DropPin" presStyleLbl="alignNode1" presStyleIdx="2" presStyleCnt="3"/>
      <dgm:spPr/>
    </dgm:pt>
    <dgm:pt modelId="{54E9787F-D270-4F42-9D4D-33FB0CF6F31C}" type="pres">
      <dgm:prSet presAssocID="{7FA9AB4A-92C1-41E8-8158-DD2B25D9113B}" presName="Ellipse" presStyleLbl="fgAcc1" presStyleIdx="3" presStyleCnt="4"/>
      <dgm:spPr>
        <a:solidFill>
          <a:schemeClr val="lt1">
            <a:alpha val="90000"/>
            <a:hueOff val="0"/>
            <a:satOff val="0"/>
            <a:lumOff val="0"/>
            <a:alphaOff val="0"/>
          </a:schemeClr>
        </a:solidFill>
        <a:ln w="15875" cap="flat" cmpd="sng" algn="ctr">
          <a:noFill/>
          <a:prstDash val="solid"/>
        </a:ln>
        <a:effectLst/>
      </dgm:spPr>
    </dgm:pt>
    <dgm:pt modelId="{82BCA083-80C3-4058-9BD8-C46261DA9F8C}" type="pres">
      <dgm:prSet presAssocID="{7FA9AB4A-92C1-41E8-8158-DD2B25D9113B}" presName="L2TextContainer" presStyleLbl="revTx" presStyleIdx="4" presStyleCnt="6">
        <dgm:presLayoutVars>
          <dgm:bulletEnabled val="1"/>
        </dgm:presLayoutVars>
      </dgm:prSet>
      <dgm:spPr/>
    </dgm:pt>
    <dgm:pt modelId="{C964CC5F-AD31-46FE-B950-6FB1958FE6E6}" type="pres">
      <dgm:prSet presAssocID="{7FA9AB4A-92C1-41E8-8158-DD2B25D9113B}" presName="L1TextContainer" presStyleLbl="revTx" presStyleIdx="5" presStyleCnt="6">
        <dgm:presLayoutVars>
          <dgm:chMax val="1"/>
          <dgm:chPref val="1"/>
          <dgm:bulletEnabled val="1"/>
        </dgm:presLayoutVars>
      </dgm:prSet>
      <dgm:spPr/>
    </dgm:pt>
    <dgm:pt modelId="{190034F2-01B6-4E29-94D7-2881B6E05652}" type="pres">
      <dgm:prSet presAssocID="{7FA9AB4A-92C1-41E8-8158-DD2B25D9113B}" presName="ConnectLine" presStyleLbl="sibTrans1D1" presStyleIdx="2" presStyleCnt="3"/>
      <dgm:spPr>
        <a:noFill/>
        <a:ln w="12700" cap="flat" cmpd="sng" algn="ctr">
          <a:solidFill>
            <a:schemeClr val="accent2">
              <a:hueOff val="35353"/>
              <a:satOff val="-34487"/>
              <a:lumOff val="-1766"/>
              <a:alphaOff val="0"/>
            </a:schemeClr>
          </a:solidFill>
          <a:prstDash val="dash"/>
        </a:ln>
        <a:effectLst/>
      </dgm:spPr>
    </dgm:pt>
    <dgm:pt modelId="{F29EE066-4B42-49B1-9BCF-2587B8F1C6E6}" type="pres">
      <dgm:prSet presAssocID="{7FA9AB4A-92C1-41E8-8158-DD2B25D9113B}" presName="EmptyPlaceHolder" presStyleCnt="0"/>
      <dgm:spPr/>
    </dgm:pt>
  </dgm:ptLst>
  <dgm:cxnLst>
    <dgm:cxn modelId="{7E6DC41C-C406-4951-B0EE-F3DC3A148906}" type="presOf" srcId="{91598E38-7461-470A-91AA-325A90C2A6DA}" destId="{82BCA083-80C3-4058-9BD8-C46261DA9F8C}" srcOrd="0" destOrd="0" presId="urn:microsoft.com/office/officeart/2017/3/layout/DropPinTimeline"/>
    <dgm:cxn modelId="{B78F293F-BC11-49D3-BE1D-C504995D7961}" srcId="{95BE5B1F-8548-4FA5-8ECE-FF697B8BDC8B}" destId="{393C84A3-4571-4040-9493-0BA1AF30DA26}" srcOrd="1" destOrd="0" parTransId="{3A4A9F0D-AEA3-4A1C-B17C-D8B078DF106A}" sibTransId="{8C58886A-EDBF-4BFF-AE8D-8BBD9AD31068}"/>
    <dgm:cxn modelId="{E21D1965-4238-40BD-8C23-F39BDB8AF9FF}" srcId="{BAE4A921-75C0-457E-B6C7-AF5D3F924778}" destId="{300F49C4-BE2A-4BB1-881A-D5DBC7667E1A}" srcOrd="0" destOrd="0" parTransId="{938A8F79-6539-4D75-80F8-D245BBF23EB2}" sibTransId="{E6F5A85C-A7FD-4313-BD20-CCE392CD9E1F}"/>
    <dgm:cxn modelId="{77F32C46-08D7-4179-AB20-76ADE90E9955}" type="presOf" srcId="{09AB19DE-0A85-493B-8A0E-8AC56DC905F8}" destId="{3A41E69A-F56A-4583-B89C-B41BD4D77851}" srcOrd="0" destOrd="0" presId="urn:microsoft.com/office/officeart/2017/3/layout/DropPinTimeline"/>
    <dgm:cxn modelId="{85EB9F4D-461E-4ACB-A92D-BEED8E572647}" srcId="{95BE5B1F-8548-4FA5-8ECE-FF697B8BDC8B}" destId="{7FA9AB4A-92C1-41E8-8158-DD2B25D9113B}" srcOrd="2" destOrd="0" parTransId="{38E7AEFA-EB50-4771-857F-576467B37145}" sibTransId="{FB571C8D-8BC9-46B5-9DCF-FEB771A5C820}"/>
    <dgm:cxn modelId="{15C84875-DEB5-4AA7-9FE0-58B94B1E9A4C}" type="presOf" srcId="{95BE5B1F-8548-4FA5-8ECE-FF697B8BDC8B}" destId="{1D5E3AE0-BD99-479B-81A3-134CA1305B52}" srcOrd="0" destOrd="0" presId="urn:microsoft.com/office/officeart/2017/3/layout/DropPinTimeline"/>
    <dgm:cxn modelId="{7F0FCC7E-C51A-4B2D-B669-97CE74A0DED9}" srcId="{393C84A3-4571-4040-9493-0BA1AF30DA26}" destId="{09AB19DE-0A85-493B-8A0E-8AC56DC905F8}" srcOrd="0" destOrd="0" parTransId="{4BB754D1-EDE1-4049-9435-D033F95709D0}" sibTransId="{8861651B-08AB-4BAF-AAF6-588C1FD8766A}"/>
    <dgm:cxn modelId="{F3ABAF8E-13D8-424E-B861-7C80DAF4451A}" type="presOf" srcId="{300F49C4-BE2A-4BB1-881A-D5DBC7667E1A}" destId="{3ED01646-9ED9-44BF-8F18-EE860C524998}" srcOrd="0" destOrd="0" presId="urn:microsoft.com/office/officeart/2017/3/layout/DropPinTimeline"/>
    <dgm:cxn modelId="{3BA4B7B9-0A7C-4EFC-8F39-59CD69864C97}" srcId="{7FA9AB4A-92C1-41E8-8158-DD2B25D9113B}" destId="{91598E38-7461-470A-91AA-325A90C2A6DA}" srcOrd="0" destOrd="0" parTransId="{8982EE4A-6F3A-428C-8E76-02A30B39C05F}" sibTransId="{AEBFFADC-990D-480E-B682-B841BE19126D}"/>
    <dgm:cxn modelId="{0F7696D2-16A3-458C-AEC5-1C9A3FD72B90}" type="presOf" srcId="{7FA9AB4A-92C1-41E8-8158-DD2B25D9113B}" destId="{C964CC5F-AD31-46FE-B950-6FB1958FE6E6}" srcOrd="0" destOrd="0" presId="urn:microsoft.com/office/officeart/2017/3/layout/DropPinTimeline"/>
    <dgm:cxn modelId="{AD4B60E6-8BD5-4CE2-9477-D025938DBC30}" type="presOf" srcId="{393C84A3-4571-4040-9493-0BA1AF30DA26}" destId="{D47FC92B-725F-4F7A-A74D-33B323102A1B}" srcOrd="0" destOrd="0" presId="urn:microsoft.com/office/officeart/2017/3/layout/DropPinTimeline"/>
    <dgm:cxn modelId="{19FBA8F0-A54E-44A0-A655-AB9C62830C51}" type="presOf" srcId="{BAE4A921-75C0-457E-B6C7-AF5D3F924778}" destId="{9A7C4BC5-8408-4A9F-95F6-2C530BD76C90}" srcOrd="0" destOrd="0" presId="urn:microsoft.com/office/officeart/2017/3/layout/DropPinTimeline"/>
    <dgm:cxn modelId="{906961F9-228B-42F0-B93A-61A91FF72B16}" srcId="{95BE5B1F-8548-4FA5-8ECE-FF697B8BDC8B}" destId="{BAE4A921-75C0-457E-B6C7-AF5D3F924778}" srcOrd="0" destOrd="0" parTransId="{5DE6B7FC-E69A-4189-BB0C-356B2586F16F}" sibTransId="{E4500CC0-E9F9-45F4-8DBB-F762BD69C7EF}"/>
    <dgm:cxn modelId="{EE851E75-ABA5-4542-9DE5-477C9F90CD59}" type="presParOf" srcId="{1D5E3AE0-BD99-479B-81A3-134CA1305B52}" destId="{CC03F19A-A782-4E5A-9625-093D1EDAA0BB}" srcOrd="0" destOrd="0" presId="urn:microsoft.com/office/officeart/2017/3/layout/DropPinTimeline"/>
    <dgm:cxn modelId="{619A31B0-1641-496B-9318-26F830B2356A}" type="presParOf" srcId="{1D5E3AE0-BD99-479B-81A3-134CA1305B52}" destId="{DD1337DA-0D94-4BF8-B352-3B3EA06F55F0}" srcOrd="1" destOrd="0" presId="urn:microsoft.com/office/officeart/2017/3/layout/DropPinTimeline"/>
    <dgm:cxn modelId="{D3CE04B9-68D2-4C76-A6E4-19AC294D2486}" type="presParOf" srcId="{DD1337DA-0D94-4BF8-B352-3B3EA06F55F0}" destId="{A9E88B97-095F-4CC2-9545-647A2621DF67}" srcOrd="0" destOrd="0" presId="urn:microsoft.com/office/officeart/2017/3/layout/DropPinTimeline"/>
    <dgm:cxn modelId="{A94D0980-4DD1-4068-84E3-C5E5E065C4A6}" type="presParOf" srcId="{A9E88B97-095F-4CC2-9545-647A2621DF67}" destId="{04A6607E-9A4B-4D4B-A6EE-031B85F657E6}" srcOrd="0" destOrd="0" presId="urn:microsoft.com/office/officeart/2017/3/layout/DropPinTimeline"/>
    <dgm:cxn modelId="{706B0455-78AF-471C-AFC6-2CAB57249808}" type="presParOf" srcId="{A9E88B97-095F-4CC2-9545-647A2621DF67}" destId="{E736635A-B8E7-410B-A900-C76106C6B0AF}" srcOrd="1" destOrd="0" presId="urn:microsoft.com/office/officeart/2017/3/layout/DropPinTimeline"/>
    <dgm:cxn modelId="{85864D19-B9DD-4FCE-B126-BA2CFFFD9AC0}" type="presParOf" srcId="{E736635A-B8E7-410B-A900-C76106C6B0AF}" destId="{6F35A2C6-D52B-4D0D-A568-29C7D5CB9D78}" srcOrd="0" destOrd="0" presId="urn:microsoft.com/office/officeart/2017/3/layout/DropPinTimeline"/>
    <dgm:cxn modelId="{68CADA91-6692-4830-A76B-16B946D6BC39}" type="presParOf" srcId="{E736635A-B8E7-410B-A900-C76106C6B0AF}" destId="{EA20BABE-DBEE-4C24-BE16-E45AAEA3EDCA}" srcOrd="1" destOrd="0" presId="urn:microsoft.com/office/officeart/2017/3/layout/DropPinTimeline"/>
    <dgm:cxn modelId="{B3C92BBA-148C-4B7E-B0F7-5BC8AD0104DC}" type="presParOf" srcId="{A9E88B97-095F-4CC2-9545-647A2621DF67}" destId="{3ED01646-9ED9-44BF-8F18-EE860C524998}" srcOrd="2" destOrd="0" presId="urn:microsoft.com/office/officeart/2017/3/layout/DropPinTimeline"/>
    <dgm:cxn modelId="{3E6E33CF-064B-4817-AAA3-9242C8A866B5}" type="presParOf" srcId="{A9E88B97-095F-4CC2-9545-647A2621DF67}" destId="{9A7C4BC5-8408-4A9F-95F6-2C530BD76C90}" srcOrd="3" destOrd="0" presId="urn:microsoft.com/office/officeart/2017/3/layout/DropPinTimeline"/>
    <dgm:cxn modelId="{A44DCE0B-D41A-49E1-84D0-1CF1D99B41A8}" type="presParOf" srcId="{A9E88B97-095F-4CC2-9545-647A2621DF67}" destId="{7489FD9C-209C-450B-A153-25ECC5553CBF}" srcOrd="4" destOrd="0" presId="urn:microsoft.com/office/officeart/2017/3/layout/DropPinTimeline"/>
    <dgm:cxn modelId="{1086E405-12EE-4656-A41C-39DAC37EDF02}" type="presParOf" srcId="{A9E88B97-095F-4CC2-9545-647A2621DF67}" destId="{71D0D053-F4EE-4C9C-8A5B-995A0C4963AD}" srcOrd="5" destOrd="0" presId="urn:microsoft.com/office/officeart/2017/3/layout/DropPinTimeline"/>
    <dgm:cxn modelId="{F035F670-39B0-4D43-82BE-54C4419F787B}" type="presParOf" srcId="{DD1337DA-0D94-4BF8-B352-3B3EA06F55F0}" destId="{1214E832-189A-463D-AC30-630C019ABF74}" srcOrd="1" destOrd="0" presId="urn:microsoft.com/office/officeart/2017/3/layout/DropPinTimeline"/>
    <dgm:cxn modelId="{4BDD8829-7DD3-4AFA-AFAA-C698213DFFF6}" type="presParOf" srcId="{DD1337DA-0D94-4BF8-B352-3B3EA06F55F0}" destId="{C0D9AB06-9424-4F21-941D-B2FD6BC0B1F3}" srcOrd="2" destOrd="0" presId="urn:microsoft.com/office/officeart/2017/3/layout/DropPinTimeline"/>
    <dgm:cxn modelId="{BCF567F1-CA22-47AF-BF00-31F9394B2C7B}" type="presParOf" srcId="{C0D9AB06-9424-4F21-941D-B2FD6BC0B1F3}" destId="{9E1F0F25-A574-46F8-B923-19F0E1C4BCD8}" srcOrd="0" destOrd="0" presId="urn:microsoft.com/office/officeart/2017/3/layout/DropPinTimeline"/>
    <dgm:cxn modelId="{7057CD71-615D-4CCC-BA6B-1CA220D3D0E3}" type="presParOf" srcId="{C0D9AB06-9424-4F21-941D-B2FD6BC0B1F3}" destId="{78703C32-8BBE-423C-8310-57DA8CF5661C}" srcOrd="1" destOrd="0" presId="urn:microsoft.com/office/officeart/2017/3/layout/DropPinTimeline"/>
    <dgm:cxn modelId="{DAD9357A-5F87-4AAE-A1BF-7EC9F6B227EB}" type="presParOf" srcId="{78703C32-8BBE-423C-8310-57DA8CF5661C}" destId="{028C7F30-E954-4858-8394-A254126D3936}" srcOrd="0" destOrd="0" presId="urn:microsoft.com/office/officeart/2017/3/layout/DropPinTimeline"/>
    <dgm:cxn modelId="{418E03D8-60D6-49CC-9911-DEA85132C967}" type="presParOf" srcId="{78703C32-8BBE-423C-8310-57DA8CF5661C}" destId="{2711D058-BAA7-47D4-A383-AC85BDB9C49A}" srcOrd="1" destOrd="0" presId="urn:microsoft.com/office/officeart/2017/3/layout/DropPinTimeline"/>
    <dgm:cxn modelId="{DAF64540-56A4-47CD-85E0-E98979ECEEAC}" type="presParOf" srcId="{C0D9AB06-9424-4F21-941D-B2FD6BC0B1F3}" destId="{3A41E69A-F56A-4583-B89C-B41BD4D77851}" srcOrd="2" destOrd="0" presId="urn:microsoft.com/office/officeart/2017/3/layout/DropPinTimeline"/>
    <dgm:cxn modelId="{D7DFEE64-D446-4681-B860-171A2EC6BF1F}" type="presParOf" srcId="{C0D9AB06-9424-4F21-941D-B2FD6BC0B1F3}" destId="{D47FC92B-725F-4F7A-A74D-33B323102A1B}" srcOrd="3" destOrd="0" presId="urn:microsoft.com/office/officeart/2017/3/layout/DropPinTimeline"/>
    <dgm:cxn modelId="{189A1EFD-1FED-42E1-96BC-2A1B717AEDCF}" type="presParOf" srcId="{C0D9AB06-9424-4F21-941D-B2FD6BC0B1F3}" destId="{1E2ADF36-0ED9-4D0B-9DA8-76AB8AD57A13}" srcOrd="4" destOrd="0" presId="urn:microsoft.com/office/officeart/2017/3/layout/DropPinTimeline"/>
    <dgm:cxn modelId="{BEABDC66-188A-4490-9C74-D53142898D5E}" type="presParOf" srcId="{C0D9AB06-9424-4F21-941D-B2FD6BC0B1F3}" destId="{B2EBC471-2C26-45FE-A994-06E152CC747D}" srcOrd="5" destOrd="0" presId="urn:microsoft.com/office/officeart/2017/3/layout/DropPinTimeline"/>
    <dgm:cxn modelId="{B5F69730-053E-4B06-A853-37CA83FDD0E0}" type="presParOf" srcId="{DD1337DA-0D94-4BF8-B352-3B3EA06F55F0}" destId="{37249E8C-1550-4EB6-930E-D5E0E2376661}" srcOrd="3" destOrd="0" presId="urn:microsoft.com/office/officeart/2017/3/layout/DropPinTimeline"/>
    <dgm:cxn modelId="{60005AFE-25F4-4CFC-AAB5-E1E68A8C4FDC}" type="presParOf" srcId="{DD1337DA-0D94-4BF8-B352-3B3EA06F55F0}" destId="{9D5F1A08-E877-4B58-96C8-2FD292B3B116}" srcOrd="4" destOrd="0" presId="urn:microsoft.com/office/officeart/2017/3/layout/DropPinTimeline"/>
    <dgm:cxn modelId="{F97670B6-A7F8-4D3A-9CF9-4D7AA233B205}" type="presParOf" srcId="{9D5F1A08-E877-4B58-96C8-2FD292B3B116}" destId="{5351E25D-2D36-4E5D-928D-E3CB91C6F58C}" srcOrd="0" destOrd="0" presId="urn:microsoft.com/office/officeart/2017/3/layout/DropPinTimeline"/>
    <dgm:cxn modelId="{E0F16534-40B6-4F20-8EDE-839FEC59A23E}" type="presParOf" srcId="{9D5F1A08-E877-4B58-96C8-2FD292B3B116}" destId="{73EE79CC-B076-4852-B0FB-12271328E0F1}" srcOrd="1" destOrd="0" presId="urn:microsoft.com/office/officeart/2017/3/layout/DropPinTimeline"/>
    <dgm:cxn modelId="{940A82C3-22A5-475D-BCEA-D2498170F439}" type="presParOf" srcId="{73EE79CC-B076-4852-B0FB-12271328E0F1}" destId="{36FB9A81-4B76-4345-B78F-BFC8502F0C48}" srcOrd="0" destOrd="0" presId="urn:microsoft.com/office/officeart/2017/3/layout/DropPinTimeline"/>
    <dgm:cxn modelId="{7754D8C8-F88C-44D7-B486-2874C8C31482}" type="presParOf" srcId="{73EE79CC-B076-4852-B0FB-12271328E0F1}" destId="{54E9787F-D270-4F42-9D4D-33FB0CF6F31C}" srcOrd="1" destOrd="0" presId="urn:microsoft.com/office/officeart/2017/3/layout/DropPinTimeline"/>
    <dgm:cxn modelId="{F25DADF1-F95D-4E29-8793-D7DF79400209}" type="presParOf" srcId="{9D5F1A08-E877-4B58-96C8-2FD292B3B116}" destId="{82BCA083-80C3-4058-9BD8-C46261DA9F8C}" srcOrd="2" destOrd="0" presId="urn:microsoft.com/office/officeart/2017/3/layout/DropPinTimeline"/>
    <dgm:cxn modelId="{690FAF62-084B-47D4-B78A-98EC4CB52DC7}" type="presParOf" srcId="{9D5F1A08-E877-4B58-96C8-2FD292B3B116}" destId="{C964CC5F-AD31-46FE-B950-6FB1958FE6E6}" srcOrd="3" destOrd="0" presId="urn:microsoft.com/office/officeart/2017/3/layout/DropPinTimeline"/>
    <dgm:cxn modelId="{C7CA1314-0236-4873-A8E6-809F622A5EAE}" type="presParOf" srcId="{9D5F1A08-E877-4B58-96C8-2FD292B3B116}" destId="{190034F2-01B6-4E29-94D7-2881B6E05652}" srcOrd="4" destOrd="0" presId="urn:microsoft.com/office/officeart/2017/3/layout/DropPinTimeline"/>
    <dgm:cxn modelId="{50AFCC46-5F6A-4913-B4AE-27A766370ADA}" type="presParOf" srcId="{9D5F1A08-E877-4B58-96C8-2FD292B3B116}" destId="{F29EE066-4B42-49B1-9BCF-2587B8F1C6E6}"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03F19A-A782-4E5A-9625-093D1EDAA0BB}">
      <dsp:nvSpPr>
        <dsp:cNvPr id="0" name=""/>
        <dsp:cNvSpPr/>
      </dsp:nvSpPr>
      <dsp:spPr>
        <a:xfrm>
          <a:off x="0" y="3160450"/>
          <a:ext cx="7661429" cy="0"/>
        </a:xfrm>
        <a:prstGeom prst="line">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6F35A2C6-D52B-4D0D-A568-29C7D5CB9D78}">
      <dsp:nvSpPr>
        <dsp:cNvPr id="0" name=""/>
        <dsp:cNvSpPr/>
      </dsp:nvSpPr>
      <dsp:spPr>
        <a:xfrm rot="8100000">
          <a:off x="103202" y="728652"/>
          <a:ext cx="464249" cy="464249"/>
        </a:xfrm>
        <a:prstGeom prst="teardrop">
          <a:avLst>
            <a:gd name="adj" fmla="val 115000"/>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20BABE-DBEE-4C24-BE16-E45AAEA3EDCA}">
      <dsp:nvSpPr>
        <dsp:cNvPr id="0" name=""/>
        <dsp:cNvSpPr/>
      </dsp:nvSpPr>
      <dsp:spPr>
        <a:xfrm>
          <a:off x="154776" y="780226"/>
          <a:ext cx="361100" cy="361100"/>
        </a:xfrm>
        <a:prstGeom prst="ellipse">
          <a:avLst/>
        </a:prstGeom>
        <a:solidFill>
          <a:schemeClr val="lt1">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3ED01646-9ED9-44BF-8F18-EE860C524998}">
      <dsp:nvSpPr>
        <dsp:cNvPr id="0" name=""/>
        <dsp:cNvSpPr/>
      </dsp:nvSpPr>
      <dsp:spPr>
        <a:xfrm>
          <a:off x="663600" y="1289463"/>
          <a:ext cx="3181934" cy="18709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dirty="0"/>
            <a:t>Frontend</a:t>
          </a:r>
          <a:r>
            <a:rPr lang="en-US" sz="1500" kern="1200" baseline="0" dirty="0"/>
            <a:t> and GUI designing. testing it at the same time.</a:t>
          </a:r>
          <a:endParaRPr lang="en-US" sz="1500" kern="1200" dirty="0"/>
        </a:p>
      </dsp:txBody>
      <dsp:txXfrm>
        <a:off x="663600" y="1289463"/>
        <a:ext cx="3181934" cy="1870986"/>
      </dsp:txXfrm>
    </dsp:sp>
    <dsp:sp modelId="{9A7C4BC5-8408-4A9F-95F6-2C530BD76C90}">
      <dsp:nvSpPr>
        <dsp:cNvPr id="0" name=""/>
        <dsp:cNvSpPr/>
      </dsp:nvSpPr>
      <dsp:spPr>
        <a:xfrm>
          <a:off x="663600" y="632090"/>
          <a:ext cx="3181934" cy="657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dirty="0"/>
            <a:t>April last week-May 1</a:t>
          </a:r>
        </a:p>
      </dsp:txBody>
      <dsp:txXfrm>
        <a:off x="663600" y="632090"/>
        <a:ext cx="3181934" cy="657373"/>
      </dsp:txXfrm>
    </dsp:sp>
    <dsp:sp modelId="{7489FD9C-209C-450B-A153-25ECC5553CBF}">
      <dsp:nvSpPr>
        <dsp:cNvPr id="0" name=""/>
        <dsp:cNvSpPr/>
      </dsp:nvSpPr>
      <dsp:spPr>
        <a:xfrm>
          <a:off x="335327" y="1289463"/>
          <a:ext cx="0" cy="1870986"/>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4A6607E-9A4B-4D4B-A6EE-031B85F657E6}">
      <dsp:nvSpPr>
        <dsp:cNvPr id="0" name=""/>
        <dsp:cNvSpPr/>
      </dsp:nvSpPr>
      <dsp:spPr>
        <a:xfrm>
          <a:off x="276650" y="3101286"/>
          <a:ext cx="118178" cy="118327"/>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8C7F30-E954-4858-8394-A254126D3936}">
      <dsp:nvSpPr>
        <dsp:cNvPr id="0" name=""/>
        <dsp:cNvSpPr/>
      </dsp:nvSpPr>
      <dsp:spPr>
        <a:xfrm rot="18900000">
          <a:off x="2007622" y="5127999"/>
          <a:ext cx="464249" cy="464249"/>
        </a:xfrm>
        <a:prstGeom prst="teardrop">
          <a:avLst>
            <a:gd name="adj" fmla="val 115000"/>
          </a:avLst>
        </a:prstGeom>
        <a:solidFill>
          <a:schemeClr val="accent2">
            <a:hueOff val="17677"/>
            <a:satOff val="-17244"/>
            <a:lumOff val="-883"/>
            <a:alphaOff val="0"/>
          </a:schemeClr>
        </a:solidFill>
        <a:ln w="15875" cap="flat" cmpd="sng" algn="ctr">
          <a:solidFill>
            <a:schemeClr val="accent2">
              <a:hueOff val="17677"/>
              <a:satOff val="-17244"/>
              <a:lumOff val="-88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11D058-BAA7-47D4-A383-AC85BDB9C49A}">
      <dsp:nvSpPr>
        <dsp:cNvPr id="0" name=""/>
        <dsp:cNvSpPr/>
      </dsp:nvSpPr>
      <dsp:spPr>
        <a:xfrm>
          <a:off x="2059196" y="5179573"/>
          <a:ext cx="361100" cy="361100"/>
        </a:xfrm>
        <a:prstGeom prst="ellipse">
          <a:avLst/>
        </a:prstGeom>
        <a:solidFill>
          <a:schemeClr val="lt1">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3A41E69A-F56A-4583-B89C-B41BD4D77851}">
      <dsp:nvSpPr>
        <dsp:cNvPr id="0" name=""/>
        <dsp:cNvSpPr/>
      </dsp:nvSpPr>
      <dsp:spPr>
        <a:xfrm>
          <a:off x="2568020" y="3160450"/>
          <a:ext cx="3181934" cy="18709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kern="1200" dirty="0"/>
            <a:t>Frontend</a:t>
          </a:r>
          <a:r>
            <a:rPr lang="en-US" sz="1500" kern="1200" baseline="0" dirty="0"/>
            <a:t> connectivity with backend, ML algorithm implementation and security feature integration.</a:t>
          </a:r>
          <a:endParaRPr lang="en-US" sz="1500" kern="1200" dirty="0"/>
        </a:p>
      </dsp:txBody>
      <dsp:txXfrm>
        <a:off x="2568020" y="3160450"/>
        <a:ext cx="3181934" cy="1870986"/>
      </dsp:txXfrm>
    </dsp:sp>
    <dsp:sp modelId="{D47FC92B-725F-4F7A-A74D-33B323102A1B}">
      <dsp:nvSpPr>
        <dsp:cNvPr id="0" name=""/>
        <dsp:cNvSpPr/>
      </dsp:nvSpPr>
      <dsp:spPr>
        <a:xfrm>
          <a:off x="2568020" y="5031437"/>
          <a:ext cx="3181934" cy="657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dirty="0"/>
            <a:t>May 2- May 8</a:t>
          </a:r>
        </a:p>
      </dsp:txBody>
      <dsp:txXfrm>
        <a:off x="2568020" y="5031437"/>
        <a:ext cx="3181934" cy="657373"/>
      </dsp:txXfrm>
    </dsp:sp>
    <dsp:sp modelId="{1E2ADF36-0ED9-4D0B-9DA8-76AB8AD57A13}">
      <dsp:nvSpPr>
        <dsp:cNvPr id="0" name=""/>
        <dsp:cNvSpPr/>
      </dsp:nvSpPr>
      <dsp:spPr>
        <a:xfrm>
          <a:off x="2239747" y="3160450"/>
          <a:ext cx="0" cy="1870986"/>
        </a:xfrm>
        <a:prstGeom prst="line">
          <a:avLst/>
        </a:prstGeom>
        <a:noFill/>
        <a:ln w="12700" cap="flat" cmpd="sng" algn="ctr">
          <a:solidFill>
            <a:schemeClr val="accent2">
              <a:hueOff val="17677"/>
              <a:satOff val="-17244"/>
              <a:lumOff val="-883"/>
              <a:alphaOff val="0"/>
            </a:schemeClr>
          </a:solidFill>
          <a:prstDash val="dash"/>
        </a:ln>
        <a:effectLst/>
      </dsp:spPr>
      <dsp:style>
        <a:lnRef idx="1">
          <a:scrgbClr r="0" g="0" b="0"/>
        </a:lnRef>
        <a:fillRef idx="0">
          <a:scrgbClr r="0" g="0" b="0"/>
        </a:fillRef>
        <a:effectRef idx="0">
          <a:scrgbClr r="0" g="0" b="0"/>
        </a:effectRef>
        <a:fontRef idx="minor"/>
      </dsp:style>
    </dsp:sp>
    <dsp:sp modelId="{9E1F0F25-A574-46F8-B923-19F0E1C4BCD8}">
      <dsp:nvSpPr>
        <dsp:cNvPr id="0" name=""/>
        <dsp:cNvSpPr/>
      </dsp:nvSpPr>
      <dsp:spPr>
        <a:xfrm>
          <a:off x="2181071" y="3101286"/>
          <a:ext cx="118178" cy="118327"/>
        </a:xfrm>
        <a:prstGeom prst="ellipse">
          <a:avLst/>
        </a:prstGeom>
        <a:solidFill>
          <a:schemeClr val="accent2">
            <a:hueOff val="17677"/>
            <a:satOff val="-17244"/>
            <a:lumOff val="-883"/>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FB9A81-4B76-4345-B78F-BFC8502F0C48}">
      <dsp:nvSpPr>
        <dsp:cNvPr id="0" name=""/>
        <dsp:cNvSpPr/>
      </dsp:nvSpPr>
      <dsp:spPr>
        <a:xfrm rot="8100000">
          <a:off x="3912042" y="728652"/>
          <a:ext cx="464249" cy="464249"/>
        </a:xfrm>
        <a:prstGeom prst="teardrop">
          <a:avLst>
            <a:gd name="adj" fmla="val 115000"/>
          </a:avLst>
        </a:prstGeom>
        <a:solidFill>
          <a:schemeClr val="accent2">
            <a:hueOff val="35353"/>
            <a:satOff val="-34487"/>
            <a:lumOff val="-1766"/>
            <a:alphaOff val="0"/>
          </a:schemeClr>
        </a:solidFill>
        <a:ln w="15875" cap="flat" cmpd="sng" algn="ctr">
          <a:solidFill>
            <a:schemeClr val="accent2">
              <a:hueOff val="35353"/>
              <a:satOff val="-34487"/>
              <a:lumOff val="-176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E9787F-D270-4F42-9D4D-33FB0CF6F31C}">
      <dsp:nvSpPr>
        <dsp:cNvPr id="0" name=""/>
        <dsp:cNvSpPr/>
      </dsp:nvSpPr>
      <dsp:spPr>
        <a:xfrm>
          <a:off x="3963616" y="780226"/>
          <a:ext cx="361100" cy="361100"/>
        </a:xfrm>
        <a:prstGeom prst="ellipse">
          <a:avLst/>
        </a:prstGeom>
        <a:solidFill>
          <a:schemeClr val="lt1">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82BCA083-80C3-4058-9BD8-C46261DA9F8C}">
      <dsp:nvSpPr>
        <dsp:cNvPr id="0" name=""/>
        <dsp:cNvSpPr/>
      </dsp:nvSpPr>
      <dsp:spPr>
        <a:xfrm>
          <a:off x="4472440" y="1289463"/>
          <a:ext cx="3181934" cy="18709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dirty="0"/>
            <a:t>Testing</a:t>
          </a:r>
          <a:r>
            <a:rPr lang="en-US" sz="1500" kern="1200" baseline="0" dirty="0"/>
            <a:t> modules and generation of test report, working on terms and conditions of portal and company.</a:t>
          </a:r>
          <a:endParaRPr lang="en-US" sz="1500" kern="1200" dirty="0"/>
        </a:p>
      </dsp:txBody>
      <dsp:txXfrm>
        <a:off x="4472440" y="1289463"/>
        <a:ext cx="3181934" cy="1870986"/>
      </dsp:txXfrm>
    </dsp:sp>
    <dsp:sp modelId="{C964CC5F-AD31-46FE-B950-6FB1958FE6E6}">
      <dsp:nvSpPr>
        <dsp:cNvPr id="0" name=""/>
        <dsp:cNvSpPr/>
      </dsp:nvSpPr>
      <dsp:spPr>
        <a:xfrm>
          <a:off x="4472440" y="632090"/>
          <a:ext cx="3181934" cy="657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dirty="0"/>
            <a:t>May 10-May 20</a:t>
          </a:r>
        </a:p>
      </dsp:txBody>
      <dsp:txXfrm>
        <a:off x="4472440" y="632090"/>
        <a:ext cx="3181934" cy="657373"/>
      </dsp:txXfrm>
    </dsp:sp>
    <dsp:sp modelId="{190034F2-01B6-4E29-94D7-2881B6E05652}">
      <dsp:nvSpPr>
        <dsp:cNvPr id="0" name=""/>
        <dsp:cNvSpPr/>
      </dsp:nvSpPr>
      <dsp:spPr>
        <a:xfrm>
          <a:off x="4144167" y="1289463"/>
          <a:ext cx="0" cy="1870986"/>
        </a:xfrm>
        <a:prstGeom prst="line">
          <a:avLst/>
        </a:prstGeom>
        <a:noFill/>
        <a:ln w="12700" cap="flat" cmpd="sng" algn="ctr">
          <a:solidFill>
            <a:schemeClr val="accent2">
              <a:hueOff val="35353"/>
              <a:satOff val="-34487"/>
              <a:lumOff val="-1766"/>
              <a:alphaOff val="0"/>
            </a:schemeClr>
          </a:solidFill>
          <a:prstDash val="dash"/>
        </a:ln>
        <a:effectLst/>
      </dsp:spPr>
      <dsp:style>
        <a:lnRef idx="1">
          <a:scrgbClr r="0" g="0" b="0"/>
        </a:lnRef>
        <a:fillRef idx="0">
          <a:scrgbClr r="0" g="0" b="0"/>
        </a:fillRef>
        <a:effectRef idx="0">
          <a:scrgbClr r="0" g="0" b="0"/>
        </a:effectRef>
        <a:fontRef idx="minor"/>
      </dsp:style>
    </dsp:sp>
    <dsp:sp modelId="{5351E25D-2D36-4E5D-928D-E3CB91C6F58C}">
      <dsp:nvSpPr>
        <dsp:cNvPr id="0" name=""/>
        <dsp:cNvSpPr/>
      </dsp:nvSpPr>
      <dsp:spPr>
        <a:xfrm>
          <a:off x="4085491" y="3101286"/>
          <a:ext cx="118178" cy="118327"/>
        </a:xfrm>
        <a:prstGeom prst="ellipse">
          <a:avLst/>
        </a:prstGeom>
        <a:solidFill>
          <a:schemeClr val="accent2">
            <a:hueOff val="35353"/>
            <a:satOff val="-34487"/>
            <a:lumOff val="-1766"/>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5/21/2021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84141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5/21/2021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38705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5/21/2021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0427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5/21/2021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24905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5/21/2021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423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5/21/2021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4820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5/21/2021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62097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5/21/2021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951615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5/21/2021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0894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5/21/2021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1274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5" name="Picture 4">
            <a:extLst>
              <a:ext uri="{FF2B5EF4-FFF2-40B4-BE49-F238E27FC236}">
                <a16:creationId xmlns:a16="http://schemas.microsoft.com/office/drawing/2014/main" id="{1FD526C9-A8C7-41E6-85BB-39F06C858A2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0"/>
            <a:ext cx="12191980" cy="6858000"/>
          </a:xfrm>
          <a:prstGeom prst="rect">
            <a:avLst/>
          </a:prstGeom>
        </p:spPr>
      </p:pic>
      <p:sp>
        <p:nvSpPr>
          <p:cNvPr id="30" name="Rectangle 29">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Team MendIT</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fontScale="77500" lnSpcReduction="20000"/>
          </a:bodyPr>
          <a:lstStyle/>
          <a:p>
            <a:pPr>
              <a:lnSpc>
                <a:spcPct val="100000"/>
              </a:lnSpc>
            </a:pPr>
            <a:r>
              <a:rPr lang="en-US" sz="1600" dirty="0"/>
              <a:t>Review walkthrough 4</a:t>
            </a:r>
          </a:p>
          <a:p>
            <a:pPr>
              <a:lnSpc>
                <a:spcPct val="100000"/>
              </a:lnSpc>
            </a:pPr>
            <a:r>
              <a:rPr lang="en-US" sz="1600" dirty="0"/>
              <a:t>Implementation and results</a:t>
            </a:r>
          </a:p>
        </p:txBody>
      </p:sp>
      <p:cxnSp>
        <p:nvCxnSpPr>
          <p:cNvPr id="32" name="Straight Connector 31">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503387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6FCCC0-1B2A-4112-AF00-01AF8B90E739}"/>
              </a:ext>
            </a:extLst>
          </p:cNvPr>
          <p:cNvPicPr>
            <a:picLocks noChangeAspect="1"/>
          </p:cNvPicPr>
          <p:nvPr/>
        </p:nvPicPr>
        <p:blipFill>
          <a:blip r:embed="rId2"/>
          <a:stretch>
            <a:fillRect/>
          </a:stretch>
        </p:blipFill>
        <p:spPr>
          <a:xfrm>
            <a:off x="100522" y="142690"/>
            <a:ext cx="6317906" cy="2813574"/>
          </a:xfrm>
          <a:prstGeom prst="rect">
            <a:avLst/>
          </a:prstGeom>
        </p:spPr>
      </p:pic>
      <p:pic>
        <p:nvPicPr>
          <p:cNvPr id="7" name="Picture 6">
            <a:extLst>
              <a:ext uri="{FF2B5EF4-FFF2-40B4-BE49-F238E27FC236}">
                <a16:creationId xmlns:a16="http://schemas.microsoft.com/office/drawing/2014/main" id="{BC603CCF-BF19-472E-A2B0-FCAA178185F9}"/>
              </a:ext>
            </a:extLst>
          </p:cNvPr>
          <p:cNvPicPr>
            <a:picLocks noChangeAspect="1"/>
          </p:cNvPicPr>
          <p:nvPr/>
        </p:nvPicPr>
        <p:blipFill>
          <a:blip r:embed="rId3"/>
          <a:stretch>
            <a:fillRect/>
          </a:stretch>
        </p:blipFill>
        <p:spPr>
          <a:xfrm>
            <a:off x="6512326" y="142689"/>
            <a:ext cx="5519828" cy="2813574"/>
          </a:xfrm>
          <a:prstGeom prst="rect">
            <a:avLst/>
          </a:prstGeom>
        </p:spPr>
      </p:pic>
      <p:pic>
        <p:nvPicPr>
          <p:cNvPr id="4" name="Picture 3">
            <a:extLst>
              <a:ext uri="{FF2B5EF4-FFF2-40B4-BE49-F238E27FC236}">
                <a16:creationId xmlns:a16="http://schemas.microsoft.com/office/drawing/2014/main" id="{BEADB323-AD4B-42A4-B82B-E60E4F2909BD}"/>
              </a:ext>
            </a:extLst>
          </p:cNvPr>
          <p:cNvPicPr>
            <a:picLocks noChangeAspect="1"/>
          </p:cNvPicPr>
          <p:nvPr/>
        </p:nvPicPr>
        <p:blipFill>
          <a:blip r:embed="rId4"/>
          <a:stretch>
            <a:fillRect/>
          </a:stretch>
        </p:blipFill>
        <p:spPr>
          <a:xfrm>
            <a:off x="488734" y="3112271"/>
            <a:ext cx="5450427" cy="3210526"/>
          </a:xfrm>
          <a:prstGeom prst="rect">
            <a:avLst/>
          </a:prstGeom>
        </p:spPr>
      </p:pic>
      <p:pic>
        <p:nvPicPr>
          <p:cNvPr id="9" name="Picture 8">
            <a:extLst>
              <a:ext uri="{FF2B5EF4-FFF2-40B4-BE49-F238E27FC236}">
                <a16:creationId xmlns:a16="http://schemas.microsoft.com/office/drawing/2014/main" id="{DF75EFC6-090E-4A58-B060-015E1059AF0F}"/>
              </a:ext>
            </a:extLst>
          </p:cNvPr>
          <p:cNvPicPr>
            <a:picLocks noChangeAspect="1"/>
          </p:cNvPicPr>
          <p:nvPr/>
        </p:nvPicPr>
        <p:blipFill>
          <a:blip r:embed="rId5"/>
          <a:stretch>
            <a:fillRect/>
          </a:stretch>
        </p:blipFill>
        <p:spPr>
          <a:xfrm>
            <a:off x="6258758" y="3112271"/>
            <a:ext cx="5519827" cy="3185111"/>
          </a:xfrm>
          <a:prstGeom prst="rect">
            <a:avLst/>
          </a:prstGeom>
        </p:spPr>
      </p:pic>
    </p:spTree>
    <p:extLst>
      <p:ext uri="{BB962C8B-B14F-4D97-AF65-F5344CB8AC3E}">
        <p14:creationId xmlns:p14="http://schemas.microsoft.com/office/powerpoint/2010/main" val="1109131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1BA7-3D91-425D-8B82-8F17F4893FA3}"/>
              </a:ext>
            </a:extLst>
          </p:cNvPr>
          <p:cNvSpPr>
            <a:spLocks noGrp="1"/>
          </p:cNvSpPr>
          <p:nvPr>
            <p:ph type="title"/>
          </p:nvPr>
        </p:nvSpPr>
        <p:spPr>
          <a:xfrm>
            <a:off x="737285" y="-494632"/>
            <a:ext cx="10058400" cy="1450757"/>
          </a:xfrm>
        </p:spPr>
        <p:txBody>
          <a:bodyPr/>
          <a:lstStyle/>
          <a:p>
            <a:r>
              <a:rPr lang="en-IN" dirty="0"/>
              <a:t>Security feature for website:</a:t>
            </a:r>
          </a:p>
        </p:txBody>
      </p:sp>
      <p:pic>
        <p:nvPicPr>
          <p:cNvPr id="6" name="Picture 5">
            <a:extLst>
              <a:ext uri="{FF2B5EF4-FFF2-40B4-BE49-F238E27FC236}">
                <a16:creationId xmlns:a16="http://schemas.microsoft.com/office/drawing/2014/main" id="{EE91631E-204D-43B5-9AB4-BAF6FF645F95}"/>
              </a:ext>
            </a:extLst>
          </p:cNvPr>
          <p:cNvPicPr>
            <a:picLocks noChangeAspect="1"/>
          </p:cNvPicPr>
          <p:nvPr/>
        </p:nvPicPr>
        <p:blipFill>
          <a:blip r:embed="rId2"/>
          <a:stretch>
            <a:fillRect/>
          </a:stretch>
        </p:blipFill>
        <p:spPr>
          <a:xfrm>
            <a:off x="173334" y="856105"/>
            <a:ext cx="7621260" cy="3026047"/>
          </a:xfrm>
          <a:prstGeom prst="rect">
            <a:avLst/>
          </a:prstGeom>
        </p:spPr>
      </p:pic>
      <p:pic>
        <p:nvPicPr>
          <p:cNvPr id="11" name="Picture 10">
            <a:extLst>
              <a:ext uri="{FF2B5EF4-FFF2-40B4-BE49-F238E27FC236}">
                <a16:creationId xmlns:a16="http://schemas.microsoft.com/office/drawing/2014/main" id="{2CF90934-91BF-4863-9B5E-3F6D921D43EA}"/>
              </a:ext>
            </a:extLst>
          </p:cNvPr>
          <p:cNvPicPr>
            <a:picLocks noChangeAspect="1"/>
          </p:cNvPicPr>
          <p:nvPr/>
        </p:nvPicPr>
        <p:blipFill>
          <a:blip r:embed="rId3"/>
          <a:stretch>
            <a:fillRect/>
          </a:stretch>
        </p:blipFill>
        <p:spPr>
          <a:xfrm>
            <a:off x="3737500" y="3882152"/>
            <a:ext cx="8312458" cy="2808145"/>
          </a:xfrm>
          <a:prstGeom prst="rect">
            <a:avLst/>
          </a:prstGeom>
        </p:spPr>
      </p:pic>
      <p:sp>
        <p:nvSpPr>
          <p:cNvPr id="12" name="Oval 11">
            <a:extLst>
              <a:ext uri="{FF2B5EF4-FFF2-40B4-BE49-F238E27FC236}">
                <a16:creationId xmlns:a16="http://schemas.microsoft.com/office/drawing/2014/main" id="{D98C7956-BD61-49DC-B6AA-BC174BFB98AC}"/>
              </a:ext>
            </a:extLst>
          </p:cNvPr>
          <p:cNvSpPr/>
          <p:nvPr/>
        </p:nvSpPr>
        <p:spPr>
          <a:xfrm>
            <a:off x="1571348" y="3080551"/>
            <a:ext cx="1340528" cy="801601"/>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4" name="Connector: Elbow 13">
            <a:extLst>
              <a:ext uri="{FF2B5EF4-FFF2-40B4-BE49-F238E27FC236}">
                <a16:creationId xmlns:a16="http://schemas.microsoft.com/office/drawing/2014/main" id="{01E48374-46F6-4867-A37C-DB0206C6D2DA}"/>
              </a:ext>
            </a:extLst>
          </p:cNvPr>
          <p:cNvCxnSpPr>
            <a:stCxn id="12" idx="3"/>
          </p:cNvCxnSpPr>
          <p:nvPr/>
        </p:nvCxnSpPr>
        <p:spPr>
          <a:xfrm rot="16200000" flipH="1">
            <a:off x="2468810" y="3063614"/>
            <a:ext cx="2431854" cy="3834146"/>
          </a:xfrm>
          <a:prstGeom prst="bentConnector2">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2297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EB8AD-1AE7-4569-8AC1-72989D1CEC66}"/>
              </a:ext>
            </a:extLst>
          </p:cNvPr>
          <p:cNvSpPr>
            <a:spLocks noGrp="1"/>
          </p:cNvSpPr>
          <p:nvPr>
            <p:ph type="title"/>
          </p:nvPr>
        </p:nvSpPr>
        <p:spPr>
          <a:xfrm>
            <a:off x="1066800" y="260042"/>
            <a:ext cx="8911701" cy="1187018"/>
          </a:xfrm>
        </p:spPr>
        <p:txBody>
          <a:bodyPr>
            <a:normAutofit/>
          </a:bodyPr>
          <a:lstStyle/>
          <a:p>
            <a:r>
              <a:rPr lang="en-IN" dirty="0"/>
              <a:t>Module testing report:</a:t>
            </a:r>
          </a:p>
        </p:txBody>
      </p:sp>
      <p:pic>
        <p:nvPicPr>
          <p:cNvPr id="5" name="Picture 4">
            <a:extLst>
              <a:ext uri="{FF2B5EF4-FFF2-40B4-BE49-F238E27FC236}">
                <a16:creationId xmlns:a16="http://schemas.microsoft.com/office/drawing/2014/main" id="{CE2A03EE-DCBF-45C7-AD35-9AD349814BA9}"/>
              </a:ext>
            </a:extLst>
          </p:cNvPr>
          <p:cNvPicPr>
            <a:picLocks noChangeAspect="1"/>
          </p:cNvPicPr>
          <p:nvPr/>
        </p:nvPicPr>
        <p:blipFill rotWithShape="1">
          <a:blip r:embed="rId2"/>
          <a:srcRect b="56846"/>
          <a:stretch/>
        </p:blipFill>
        <p:spPr>
          <a:xfrm>
            <a:off x="2316417" y="1716090"/>
            <a:ext cx="7342487" cy="49640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97740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D3AED5-6895-407C-99D0-62A29F512E84}"/>
              </a:ext>
            </a:extLst>
          </p:cNvPr>
          <p:cNvPicPr>
            <a:picLocks noChangeAspect="1"/>
          </p:cNvPicPr>
          <p:nvPr/>
        </p:nvPicPr>
        <p:blipFill rotWithShape="1">
          <a:blip r:embed="rId2"/>
          <a:srcRect t="43366"/>
          <a:stretch/>
        </p:blipFill>
        <p:spPr>
          <a:xfrm>
            <a:off x="2335928" y="124806"/>
            <a:ext cx="7305222" cy="64817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36589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C1F3E-A15C-4E77-9FFD-3FE328021EE8}"/>
              </a:ext>
            </a:extLst>
          </p:cNvPr>
          <p:cNvSpPr>
            <a:spLocks noGrp="1"/>
          </p:cNvSpPr>
          <p:nvPr>
            <p:ph type="title"/>
          </p:nvPr>
        </p:nvSpPr>
        <p:spPr/>
        <p:txBody>
          <a:bodyPr/>
          <a:lstStyle/>
          <a:p>
            <a:r>
              <a:rPr lang="en-IN" dirty="0"/>
              <a:t>MOM’s</a:t>
            </a:r>
          </a:p>
        </p:txBody>
      </p:sp>
      <p:sp>
        <p:nvSpPr>
          <p:cNvPr id="3" name="Content Placeholder 2">
            <a:extLst>
              <a:ext uri="{FF2B5EF4-FFF2-40B4-BE49-F238E27FC236}">
                <a16:creationId xmlns:a16="http://schemas.microsoft.com/office/drawing/2014/main" id="{6D0DE413-BD46-4C85-BF8E-EBB532BA1671}"/>
              </a:ext>
            </a:extLst>
          </p:cNvPr>
          <p:cNvSpPr>
            <a:spLocks noGrp="1"/>
          </p:cNvSpPr>
          <p:nvPr>
            <p:ph idx="1"/>
          </p:nvPr>
        </p:nvSpPr>
        <p:spPr/>
        <p:txBody>
          <a:bodyPr>
            <a:normAutofit lnSpcReduction="10000"/>
          </a:bodyPr>
          <a:lstStyle/>
          <a:p>
            <a:pPr algn="just">
              <a:buFont typeface="Wingdings" panose="05000000000000000000" pitchFamily="2" charset="2"/>
              <a:buChar char="Ø"/>
            </a:pPr>
            <a:r>
              <a:rPr lang="en-IN" dirty="0"/>
              <a:t>MOM 8: in the 8 meeting of our group team MendIT held in first week of may we discussed on the proceedings of the frontend development and backend development with the concerned students doing it. We also distributed the work for the next week.</a:t>
            </a:r>
          </a:p>
          <a:p>
            <a:pPr algn="just">
              <a:buFont typeface="Wingdings" panose="05000000000000000000" pitchFamily="2" charset="2"/>
              <a:buChar char="Ø"/>
            </a:pPr>
            <a:r>
              <a:rPr lang="en-IN" dirty="0"/>
              <a:t>MOM 9: A meeting was held in second week of May on 5 May during vacation to tell each other what was done and what was left. Frontend and backend got completed. ML algorithm was in progress and we decided to conduct a google form survey to get user or client inputs for the GUI frontend design.</a:t>
            </a:r>
          </a:p>
          <a:p>
            <a:pPr algn="just">
              <a:buFont typeface="Wingdings" panose="05000000000000000000" pitchFamily="2" charset="2"/>
              <a:buChar char="Ø"/>
            </a:pPr>
            <a:r>
              <a:rPr lang="en-IN" dirty="0"/>
              <a:t>MOM 10: Another last meeting was held on 16 May to interpret the client and people responses and frame it into the document. We also discussed the results we got from the Ml algo. Implementation. And further we decided to conduct a usability testing for each module of our project.</a:t>
            </a:r>
          </a:p>
        </p:txBody>
      </p:sp>
    </p:spTree>
    <p:extLst>
      <p:ext uri="{BB962C8B-B14F-4D97-AF65-F5344CB8AC3E}">
        <p14:creationId xmlns:p14="http://schemas.microsoft.com/office/powerpoint/2010/main" val="80875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12" name="Rectangle 11">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AE422CB-EBC9-4703-870C-8981A495893A}"/>
              </a:ext>
            </a:extLst>
          </p:cNvPr>
          <p:cNvSpPr>
            <a:spLocks noGrp="1"/>
          </p:cNvSpPr>
          <p:nvPr>
            <p:ph type="title"/>
          </p:nvPr>
        </p:nvSpPr>
        <p:spPr>
          <a:xfrm>
            <a:off x="492370" y="516835"/>
            <a:ext cx="3084844" cy="5772840"/>
          </a:xfrm>
        </p:spPr>
        <p:txBody>
          <a:bodyPr anchor="ctr">
            <a:normAutofit/>
          </a:bodyPr>
          <a:lstStyle/>
          <a:p>
            <a:r>
              <a:rPr lang="en-US" sz="3600" dirty="0">
                <a:solidFill>
                  <a:schemeClr val="bg1"/>
                </a:solidFill>
              </a:rPr>
              <a:t>Important tasks since last review 2</a:t>
            </a:r>
          </a:p>
        </p:txBody>
      </p:sp>
      <p:graphicFrame>
        <p:nvGraphicFramePr>
          <p:cNvPr id="7" name="Content Placeholder 2" descr="SmartArt timeline">
            <a:extLst>
              <a:ext uri="{FF2B5EF4-FFF2-40B4-BE49-F238E27FC236}">
                <a16:creationId xmlns:a16="http://schemas.microsoft.com/office/drawing/2014/main" id="{4279E28C-3AD3-4230-B1D6-C039672D128D}"/>
              </a:ext>
            </a:extLst>
          </p:cNvPr>
          <p:cNvGraphicFramePr>
            <a:graphicFrameLocks noGrp="1"/>
          </p:cNvGraphicFramePr>
          <p:nvPr>
            <p:ph idx="1"/>
            <p:extLst>
              <p:ext uri="{D42A27DB-BD31-4B8C-83A1-F6EECF244321}">
                <p14:modId xmlns:p14="http://schemas.microsoft.com/office/powerpoint/2010/main" val="3136753990"/>
              </p:ext>
            </p:extLst>
          </p:nvPr>
        </p:nvGraphicFramePr>
        <p:xfrm>
          <a:off x="4279037" y="204186"/>
          <a:ext cx="7661429" cy="63209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2513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04498-26F1-4F15-9E0C-55B2E1E66FFA}"/>
              </a:ext>
            </a:extLst>
          </p:cNvPr>
          <p:cNvSpPr>
            <a:spLocks noGrp="1"/>
          </p:cNvSpPr>
          <p:nvPr>
            <p:ph type="title"/>
          </p:nvPr>
        </p:nvSpPr>
        <p:spPr/>
        <p:txBody>
          <a:bodyPr/>
          <a:lstStyle/>
          <a:p>
            <a:r>
              <a:rPr lang="en-IN" dirty="0"/>
              <a:t>Frontend implementation</a:t>
            </a:r>
          </a:p>
        </p:txBody>
      </p:sp>
      <p:pic>
        <p:nvPicPr>
          <p:cNvPr id="4" name="Picture 3">
            <a:extLst>
              <a:ext uri="{FF2B5EF4-FFF2-40B4-BE49-F238E27FC236}">
                <a16:creationId xmlns:a16="http://schemas.microsoft.com/office/drawing/2014/main" id="{E521A442-0598-4ADE-A1EA-C85FECB74B41}"/>
              </a:ext>
            </a:extLst>
          </p:cNvPr>
          <p:cNvPicPr>
            <a:picLocks noChangeAspect="1"/>
          </p:cNvPicPr>
          <p:nvPr/>
        </p:nvPicPr>
        <p:blipFill>
          <a:blip r:embed="rId2"/>
          <a:stretch>
            <a:fillRect/>
          </a:stretch>
        </p:blipFill>
        <p:spPr>
          <a:xfrm>
            <a:off x="79899" y="1728127"/>
            <a:ext cx="5971992" cy="2755096"/>
          </a:xfrm>
          <a:prstGeom prst="rect">
            <a:avLst/>
          </a:prstGeom>
        </p:spPr>
      </p:pic>
      <p:pic>
        <p:nvPicPr>
          <p:cNvPr id="6" name="Picture 5">
            <a:extLst>
              <a:ext uri="{FF2B5EF4-FFF2-40B4-BE49-F238E27FC236}">
                <a16:creationId xmlns:a16="http://schemas.microsoft.com/office/drawing/2014/main" id="{BEBCE0F2-0400-4719-91C3-FA016926EFF9}"/>
              </a:ext>
            </a:extLst>
          </p:cNvPr>
          <p:cNvPicPr>
            <a:picLocks noChangeAspect="1"/>
          </p:cNvPicPr>
          <p:nvPr/>
        </p:nvPicPr>
        <p:blipFill rotWithShape="1">
          <a:blip r:embed="rId3"/>
          <a:srcRect l="9076" t="3297"/>
          <a:stretch/>
        </p:blipFill>
        <p:spPr>
          <a:xfrm>
            <a:off x="6051891" y="3249227"/>
            <a:ext cx="6085096" cy="3095086"/>
          </a:xfrm>
          <a:prstGeom prst="rect">
            <a:avLst/>
          </a:prstGeom>
        </p:spPr>
      </p:pic>
    </p:spTree>
    <p:extLst>
      <p:ext uri="{BB962C8B-B14F-4D97-AF65-F5344CB8AC3E}">
        <p14:creationId xmlns:p14="http://schemas.microsoft.com/office/powerpoint/2010/main" val="682007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743310-8895-4A81-A62C-8B4B6B0D5983}"/>
              </a:ext>
            </a:extLst>
          </p:cNvPr>
          <p:cNvPicPr>
            <a:picLocks noChangeAspect="1"/>
          </p:cNvPicPr>
          <p:nvPr/>
        </p:nvPicPr>
        <p:blipFill>
          <a:blip r:embed="rId2"/>
          <a:stretch>
            <a:fillRect/>
          </a:stretch>
        </p:blipFill>
        <p:spPr>
          <a:xfrm>
            <a:off x="0" y="-1"/>
            <a:ext cx="3070641" cy="2826081"/>
          </a:xfrm>
          <a:prstGeom prst="rect">
            <a:avLst/>
          </a:prstGeom>
        </p:spPr>
      </p:pic>
      <p:pic>
        <p:nvPicPr>
          <p:cNvPr id="7" name="Picture 6">
            <a:extLst>
              <a:ext uri="{FF2B5EF4-FFF2-40B4-BE49-F238E27FC236}">
                <a16:creationId xmlns:a16="http://schemas.microsoft.com/office/drawing/2014/main" id="{9F472EF5-8DC4-49E5-9B50-66CF4435CDDB}"/>
              </a:ext>
            </a:extLst>
          </p:cNvPr>
          <p:cNvPicPr>
            <a:picLocks noChangeAspect="1"/>
          </p:cNvPicPr>
          <p:nvPr/>
        </p:nvPicPr>
        <p:blipFill>
          <a:blip r:embed="rId3"/>
          <a:stretch>
            <a:fillRect/>
          </a:stretch>
        </p:blipFill>
        <p:spPr>
          <a:xfrm>
            <a:off x="3070641" y="0"/>
            <a:ext cx="9039798" cy="2826081"/>
          </a:xfrm>
          <a:prstGeom prst="rect">
            <a:avLst/>
          </a:prstGeom>
        </p:spPr>
      </p:pic>
      <p:pic>
        <p:nvPicPr>
          <p:cNvPr id="9" name="Picture 8">
            <a:extLst>
              <a:ext uri="{FF2B5EF4-FFF2-40B4-BE49-F238E27FC236}">
                <a16:creationId xmlns:a16="http://schemas.microsoft.com/office/drawing/2014/main" id="{BB7B0087-C7C8-4282-9D2A-A11D1526B6EF}"/>
              </a:ext>
            </a:extLst>
          </p:cNvPr>
          <p:cNvPicPr>
            <a:picLocks noChangeAspect="1"/>
          </p:cNvPicPr>
          <p:nvPr/>
        </p:nvPicPr>
        <p:blipFill>
          <a:blip r:embed="rId4"/>
          <a:stretch>
            <a:fillRect/>
          </a:stretch>
        </p:blipFill>
        <p:spPr>
          <a:xfrm>
            <a:off x="779903" y="2826080"/>
            <a:ext cx="10454640" cy="3665220"/>
          </a:xfrm>
          <a:prstGeom prst="rect">
            <a:avLst/>
          </a:prstGeom>
        </p:spPr>
      </p:pic>
    </p:spTree>
    <p:extLst>
      <p:ext uri="{BB962C8B-B14F-4D97-AF65-F5344CB8AC3E}">
        <p14:creationId xmlns:p14="http://schemas.microsoft.com/office/powerpoint/2010/main" val="391575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83114-E561-4365-853F-B6306605F5C3}"/>
              </a:ext>
            </a:extLst>
          </p:cNvPr>
          <p:cNvSpPr>
            <a:spLocks noGrp="1"/>
          </p:cNvSpPr>
          <p:nvPr>
            <p:ph type="title"/>
          </p:nvPr>
        </p:nvSpPr>
        <p:spPr>
          <a:xfrm>
            <a:off x="0" y="-725379"/>
            <a:ext cx="10058400" cy="1450757"/>
          </a:xfrm>
        </p:spPr>
        <p:txBody>
          <a:bodyPr>
            <a:normAutofit/>
          </a:bodyPr>
          <a:lstStyle/>
          <a:p>
            <a:r>
              <a:rPr lang="en-IN" sz="4400" dirty="0"/>
              <a:t>GUI Usability testing survey:</a:t>
            </a:r>
          </a:p>
        </p:txBody>
      </p:sp>
      <p:pic>
        <p:nvPicPr>
          <p:cNvPr id="5" name="Picture 4">
            <a:extLst>
              <a:ext uri="{FF2B5EF4-FFF2-40B4-BE49-F238E27FC236}">
                <a16:creationId xmlns:a16="http://schemas.microsoft.com/office/drawing/2014/main" id="{64EB311D-DF1A-427C-9335-01851651101D}"/>
              </a:ext>
            </a:extLst>
          </p:cNvPr>
          <p:cNvPicPr>
            <a:picLocks noChangeAspect="1"/>
          </p:cNvPicPr>
          <p:nvPr/>
        </p:nvPicPr>
        <p:blipFill>
          <a:blip r:embed="rId2"/>
          <a:stretch>
            <a:fillRect/>
          </a:stretch>
        </p:blipFill>
        <p:spPr>
          <a:xfrm>
            <a:off x="213064" y="725378"/>
            <a:ext cx="3817398" cy="5601934"/>
          </a:xfrm>
          <a:prstGeom prst="rect">
            <a:avLst/>
          </a:prstGeom>
        </p:spPr>
      </p:pic>
      <p:pic>
        <p:nvPicPr>
          <p:cNvPr id="7" name="Picture 6">
            <a:extLst>
              <a:ext uri="{FF2B5EF4-FFF2-40B4-BE49-F238E27FC236}">
                <a16:creationId xmlns:a16="http://schemas.microsoft.com/office/drawing/2014/main" id="{23943071-485E-460F-AA29-70D200412343}"/>
              </a:ext>
            </a:extLst>
          </p:cNvPr>
          <p:cNvPicPr>
            <a:picLocks noChangeAspect="1"/>
          </p:cNvPicPr>
          <p:nvPr/>
        </p:nvPicPr>
        <p:blipFill>
          <a:blip r:embed="rId3"/>
          <a:stretch>
            <a:fillRect/>
          </a:stretch>
        </p:blipFill>
        <p:spPr>
          <a:xfrm>
            <a:off x="4030462" y="725378"/>
            <a:ext cx="3805193" cy="5601934"/>
          </a:xfrm>
          <a:prstGeom prst="rect">
            <a:avLst/>
          </a:prstGeom>
        </p:spPr>
      </p:pic>
      <p:pic>
        <p:nvPicPr>
          <p:cNvPr id="1026" name="Picture 2" descr="Forms response chart. Question title: Are all the buttons and menus clear as shown in the snippets of GUI design?. Number of responses: 10 responses.">
            <a:extLst>
              <a:ext uri="{FF2B5EF4-FFF2-40B4-BE49-F238E27FC236}">
                <a16:creationId xmlns:a16="http://schemas.microsoft.com/office/drawing/2014/main" id="{A2E0DA1A-5F82-4568-8C60-B44B9BD661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649" y="1414016"/>
            <a:ext cx="4383351" cy="1844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500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orms response chart. Question title: Feel free to rate the following GUI designs of the frontend developed for our web portal MendIT.. Number of responses: 10 responses.">
            <a:extLst>
              <a:ext uri="{FF2B5EF4-FFF2-40B4-BE49-F238E27FC236}">
                <a16:creationId xmlns:a16="http://schemas.microsoft.com/office/drawing/2014/main" id="{EB763D86-6307-489D-9E1E-9488FF239E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7465"/>
            <a:ext cx="5738186" cy="27278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orms response chart. Question title: Do you think the text styling and the colors are Ok?. Number of responses: 10 responses.">
            <a:extLst>
              <a:ext uri="{FF2B5EF4-FFF2-40B4-BE49-F238E27FC236}">
                <a16:creationId xmlns:a16="http://schemas.microsoft.com/office/drawing/2014/main" id="{EA11E7C2-1EA2-43A6-A98E-721248B41B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060" y="77465"/>
            <a:ext cx="5121920" cy="215480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orms response chart. Question title: Rate the website on the basis of how navigable and user friendly do you think it might be.. Number of responses: 10 responses.">
            <a:extLst>
              <a:ext uri="{FF2B5EF4-FFF2-40B4-BE49-F238E27FC236}">
                <a16:creationId xmlns:a16="http://schemas.microsoft.com/office/drawing/2014/main" id="{4B1EE3FA-88FD-459C-83AA-9698001C7A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839" y="3086994"/>
            <a:ext cx="6130349" cy="291431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Forms response chart. Question title: What is the importance of form validation and designing for error in your opinion?. Number of responses: 10 responses.">
            <a:extLst>
              <a:ext uri="{FF2B5EF4-FFF2-40B4-BE49-F238E27FC236}">
                <a16:creationId xmlns:a16="http://schemas.microsoft.com/office/drawing/2014/main" id="{793F7556-DC0D-447E-9472-A02EE79F30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4115" y="3086994"/>
            <a:ext cx="6097885" cy="256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2788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70C5A-266D-43E4-A114-0143DFF3E8CF}"/>
              </a:ext>
            </a:extLst>
          </p:cNvPr>
          <p:cNvSpPr>
            <a:spLocks noGrp="1"/>
          </p:cNvSpPr>
          <p:nvPr>
            <p:ph type="title"/>
          </p:nvPr>
        </p:nvSpPr>
        <p:spPr/>
        <p:txBody>
          <a:bodyPr/>
          <a:lstStyle/>
          <a:p>
            <a:r>
              <a:rPr lang="en-IN" dirty="0"/>
              <a:t>Backend designing and construction:</a:t>
            </a:r>
          </a:p>
        </p:txBody>
      </p:sp>
      <p:pic>
        <p:nvPicPr>
          <p:cNvPr id="1026" name="Picture 2">
            <a:extLst>
              <a:ext uri="{FF2B5EF4-FFF2-40B4-BE49-F238E27FC236}">
                <a16:creationId xmlns:a16="http://schemas.microsoft.com/office/drawing/2014/main" id="{2CFAA4DA-E969-4EC8-9228-6278676739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854" y="2431250"/>
            <a:ext cx="4933279" cy="42980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nline Job Portal System Use Case Diagrams - Stack Overflow">
            <a:extLst>
              <a:ext uri="{FF2B5EF4-FFF2-40B4-BE49-F238E27FC236}">
                <a16:creationId xmlns:a16="http://schemas.microsoft.com/office/drawing/2014/main" id="{3A438E3E-3EE1-4B30-B179-2E5514E5B7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94" r="679"/>
          <a:stretch/>
        </p:blipFill>
        <p:spPr bwMode="auto">
          <a:xfrm>
            <a:off x="5965795" y="1588340"/>
            <a:ext cx="5273336" cy="51409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A81AE4A-D315-4507-9A26-4A0E81DFB67D}"/>
              </a:ext>
            </a:extLst>
          </p:cNvPr>
          <p:cNvSpPr txBox="1"/>
          <p:nvPr/>
        </p:nvSpPr>
        <p:spPr>
          <a:xfrm>
            <a:off x="585926" y="2061918"/>
            <a:ext cx="4847207" cy="707886"/>
          </a:xfrm>
          <a:prstGeom prst="rect">
            <a:avLst/>
          </a:prstGeom>
          <a:noFill/>
        </p:spPr>
        <p:txBody>
          <a:bodyPr wrap="square" rtlCol="0">
            <a:spAutoFit/>
          </a:bodyPr>
          <a:lstStyle/>
          <a:p>
            <a:pPr algn="ctr"/>
            <a:r>
              <a:rPr lang="en-IN" sz="2000" b="1" i="1" u="sng" dirty="0"/>
              <a:t>High level (not so detailed) database schema.</a:t>
            </a:r>
          </a:p>
        </p:txBody>
      </p:sp>
    </p:spTree>
    <p:extLst>
      <p:ext uri="{BB962C8B-B14F-4D97-AF65-F5344CB8AC3E}">
        <p14:creationId xmlns:p14="http://schemas.microsoft.com/office/powerpoint/2010/main" val="2129077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C15320-E913-4999-BF97-9A577A595237}"/>
              </a:ext>
            </a:extLst>
          </p:cNvPr>
          <p:cNvPicPr>
            <a:picLocks noChangeAspect="1"/>
          </p:cNvPicPr>
          <p:nvPr/>
        </p:nvPicPr>
        <p:blipFill>
          <a:blip r:embed="rId2"/>
          <a:stretch>
            <a:fillRect/>
          </a:stretch>
        </p:blipFill>
        <p:spPr>
          <a:xfrm>
            <a:off x="177553" y="621437"/>
            <a:ext cx="11901749" cy="62063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EF5D5667-59AB-4661-A391-75902E2FB8F4}"/>
              </a:ext>
            </a:extLst>
          </p:cNvPr>
          <p:cNvSpPr txBox="1"/>
          <p:nvPr/>
        </p:nvSpPr>
        <p:spPr>
          <a:xfrm>
            <a:off x="1722268" y="133165"/>
            <a:ext cx="8202967" cy="461665"/>
          </a:xfrm>
          <a:prstGeom prst="rect">
            <a:avLst/>
          </a:prstGeom>
          <a:noFill/>
        </p:spPr>
        <p:txBody>
          <a:bodyPr wrap="square" rtlCol="0">
            <a:spAutoFit/>
          </a:bodyPr>
          <a:lstStyle/>
          <a:p>
            <a:pPr algn="ctr"/>
            <a:r>
              <a:rPr lang="en-IN" sz="2400" b="1" i="1" u="sng" dirty="0"/>
              <a:t>Low level detailed database schema for the project.</a:t>
            </a:r>
          </a:p>
        </p:txBody>
      </p:sp>
    </p:spTree>
    <p:extLst>
      <p:ext uri="{BB962C8B-B14F-4D97-AF65-F5344CB8AC3E}">
        <p14:creationId xmlns:p14="http://schemas.microsoft.com/office/powerpoint/2010/main" val="3682738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52E4-8BB7-482D-A70C-72736BEC07D2}"/>
              </a:ext>
            </a:extLst>
          </p:cNvPr>
          <p:cNvSpPr>
            <a:spLocks noGrp="1"/>
          </p:cNvSpPr>
          <p:nvPr>
            <p:ph type="title"/>
          </p:nvPr>
        </p:nvSpPr>
        <p:spPr>
          <a:xfrm>
            <a:off x="1097280" y="-1849"/>
            <a:ext cx="10058400" cy="1450757"/>
          </a:xfrm>
        </p:spPr>
        <p:txBody>
          <a:bodyPr/>
          <a:lstStyle/>
          <a:p>
            <a:r>
              <a:rPr lang="en-IN" dirty="0"/>
              <a:t>ML algorithm implementation and results:</a:t>
            </a:r>
          </a:p>
        </p:txBody>
      </p:sp>
      <p:pic>
        <p:nvPicPr>
          <p:cNvPr id="5" name="Picture 4">
            <a:extLst>
              <a:ext uri="{FF2B5EF4-FFF2-40B4-BE49-F238E27FC236}">
                <a16:creationId xmlns:a16="http://schemas.microsoft.com/office/drawing/2014/main" id="{CFEBED18-619A-42A4-B29F-28A0FAD3FD8B}"/>
              </a:ext>
            </a:extLst>
          </p:cNvPr>
          <p:cNvPicPr>
            <a:picLocks noChangeAspect="1"/>
          </p:cNvPicPr>
          <p:nvPr/>
        </p:nvPicPr>
        <p:blipFill>
          <a:blip r:embed="rId2"/>
          <a:stretch>
            <a:fillRect/>
          </a:stretch>
        </p:blipFill>
        <p:spPr>
          <a:xfrm>
            <a:off x="305586" y="2344814"/>
            <a:ext cx="6209337" cy="3789656"/>
          </a:xfrm>
          <a:prstGeom prst="rect">
            <a:avLst/>
          </a:prstGeom>
        </p:spPr>
      </p:pic>
      <p:pic>
        <p:nvPicPr>
          <p:cNvPr id="7" name="Picture 6">
            <a:extLst>
              <a:ext uri="{FF2B5EF4-FFF2-40B4-BE49-F238E27FC236}">
                <a16:creationId xmlns:a16="http://schemas.microsoft.com/office/drawing/2014/main" id="{7F89AE8B-099D-4470-B1F1-894698BD9744}"/>
              </a:ext>
            </a:extLst>
          </p:cNvPr>
          <p:cNvPicPr>
            <a:picLocks noChangeAspect="1"/>
          </p:cNvPicPr>
          <p:nvPr/>
        </p:nvPicPr>
        <p:blipFill>
          <a:blip r:embed="rId3"/>
          <a:stretch>
            <a:fillRect/>
          </a:stretch>
        </p:blipFill>
        <p:spPr>
          <a:xfrm>
            <a:off x="6685348" y="2344814"/>
            <a:ext cx="5124450" cy="3692002"/>
          </a:xfrm>
          <a:prstGeom prst="rect">
            <a:avLst/>
          </a:prstGeom>
        </p:spPr>
      </p:pic>
      <p:sp>
        <p:nvSpPr>
          <p:cNvPr id="8" name="TextBox 7">
            <a:extLst>
              <a:ext uri="{FF2B5EF4-FFF2-40B4-BE49-F238E27FC236}">
                <a16:creationId xmlns:a16="http://schemas.microsoft.com/office/drawing/2014/main" id="{6FC60C0A-9102-4497-BB37-A7DA4F440401}"/>
              </a:ext>
            </a:extLst>
          </p:cNvPr>
          <p:cNvSpPr txBox="1"/>
          <p:nvPr/>
        </p:nvSpPr>
        <p:spPr>
          <a:xfrm>
            <a:off x="826511" y="1496751"/>
            <a:ext cx="10599937" cy="707886"/>
          </a:xfrm>
          <a:prstGeom prst="rect">
            <a:avLst/>
          </a:prstGeom>
          <a:noFill/>
        </p:spPr>
        <p:txBody>
          <a:bodyPr wrap="square" rtlCol="0">
            <a:spAutoFit/>
          </a:bodyPr>
          <a:lstStyle/>
          <a:p>
            <a:pPr algn="ctr"/>
            <a:r>
              <a:rPr lang="en-US" sz="2000" b="1" i="1" dirty="0">
                <a:solidFill>
                  <a:srgbClr val="FF0000"/>
                </a:solidFill>
                <a:effectLst/>
                <a:latin typeface="-apple-system"/>
              </a:rPr>
              <a:t>SGD has better average than MLP. SGD uses SVM model, a good model for text classification. SGD/SVM has an accuracy of 96% and on the other hand MLP has a lesser accuracy of 86%.</a:t>
            </a:r>
            <a:endParaRPr lang="en-IN" sz="2000" b="1" i="1" dirty="0">
              <a:solidFill>
                <a:srgbClr val="FF0000"/>
              </a:solidFill>
            </a:endParaRPr>
          </a:p>
        </p:txBody>
      </p:sp>
    </p:spTree>
    <p:extLst>
      <p:ext uri="{BB962C8B-B14F-4D97-AF65-F5344CB8AC3E}">
        <p14:creationId xmlns:p14="http://schemas.microsoft.com/office/powerpoint/2010/main" val="208937321"/>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2E5ECA37-C458-4BA2-A090-D7A19E07B434}">
  <ds:schemaRefs>
    <ds:schemaRef ds:uri="http://schemas.microsoft.com/sharepoint/v3/contenttype/forms"/>
  </ds:schemaRefs>
</ds:datastoreItem>
</file>

<file path=customXml/itemProps2.xml><?xml version="1.0" encoding="utf-8"?>
<ds:datastoreItem xmlns:ds="http://schemas.openxmlformats.org/officeDocument/2006/customXml" ds:itemID="{7A26AAF5-6CFC-4C52-B7DF-08410EDE67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4F503EC-3FFF-4193-A86F-39150E2BAC75}">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{C36652BB-5460-450F-9EF8-4F7C697E8133}tf11429527_win32</Template>
  <TotalTime>413</TotalTime>
  <Words>319</Words>
  <Application>Microsoft Office PowerPoint</Application>
  <PresentationFormat>Widescreen</PresentationFormat>
  <Paragraphs>23</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-apple-system</vt:lpstr>
      <vt:lpstr>Arial</vt:lpstr>
      <vt:lpstr>Bookman Old Style</vt:lpstr>
      <vt:lpstr>Calibri</vt:lpstr>
      <vt:lpstr>Franklin Gothic Book</vt:lpstr>
      <vt:lpstr>Wingdings</vt:lpstr>
      <vt:lpstr>1_RetrospectVTI</vt:lpstr>
      <vt:lpstr>Team MendIT</vt:lpstr>
      <vt:lpstr>Important tasks since last review 2</vt:lpstr>
      <vt:lpstr>Frontend implementation</vt:lpstr>
      <vt:lpstr>PowerPoint Presentation</vt:lpstr>
      <vt:lpstr>GUI Usability testing survey:</vt:lpstr>
      <vt:lpstr>PowerPoint Presentation</vt:lpstr>
      <vt:lpstr>Backend designing and construction:</vt:lpstr>
      <vt:lpstr>PowerPoint Presentation</vt:lpstr>
      <vt:lpstr>ML algorithm implementation and results:</vt:lpstr>
      <vt:lpstr>PowerPoint Presentation</vt:lpstr>
      <vt:lpstr>Security feature for website:</vt:lpstr>
      <vt:lpstr>Module testing report:</vt:lpstr>
      <vt:lpstr>PowerPoint Presentation</vt:lpstr>
      <vt:lpstr>MOM’s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MendIT</dc:title>
  <dc:creator>Manan Sharma</dc:creator>
  <cp:lastModifiedBy>Manan Sharma</cp:lastModifiedBy>
  <cp:revision>22</cp:revision>
  <dcterms:created xsi:type="dcterms:W3CDTF">2021-05-18T18:00:58Z</dcterms:created>
  <dcterms:modified xsi:type="dcterms:W3CDTF">2021-05-21T02:48:07Z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